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852" r:id="rId2"/>
    <p:sldMasterId id="2147483864" r:id="rId3"/>
  </p:sldMasterIdLst>
  <p:notesMasterIdLst>
    <p:notesMasterId r:id="rId25"/>
  </p:notesMasterIdLst>
  <p:handoutMasterIdLst>
    <p:handoutMasterId r:id="rId26"/>
  </p:handoutMasterIdLst>
  <p:sldIdLst>
    <p:sldId id="578" r:id="rId4"/>
    <p:sldId id="577" r:id="rId5"/>
    <p:sldId id="496" r:id="rId6"/>
    <p:sldId id="524" r:id="rId7"/>
    <p:sldId id="554" r:id="rId8"/>
    <p:sldId id="553" r:id="rId9"/>
    <p:sldId id="559" r:id="rId10"/>
    <p:sldId id="561" r:id="rId11"/>
    <p:sldId id="534" r:id="rId12"/>
    <p:sldId id="550" r:id="rId13"/>
    <p:sldId id="549" r:id="rId14"/>
    <p:sldId id="541" r:id="rId15"/>
    <p:sldId id="558" r:id="rId16"/>
    <p:sldId id="464" r:id="rId17"/>
    <p:sldId id="527" r:id="rId18"/>
    <p:sldId id="455" r:id="rId19"/>
    <p:sldId id="509" r:id="rId20"/>
    <p:sldId id="529" r:id="rId21"/>
    <p:sldId id="557" r:id="rId22"/>
    <p:sldId id="552" r:id="rId23"/>
    <p:sldId id="531" r:id="rId24"/>
  </p:sldIdLst>
  <p:sldSz cx="4572000" cy="3429000"/>
  <p:notesSz cx="7010400" cy="9296400"/>
  <p:defaultTextStyle>
    <a:defPPr>
      <a:defRPr lang="en-US"/>
    </a:defPPr>
    <a:lvl1pPr algn="l" rtl="0" fontAlgn="base">
      <a:spcBef>
        <a:spcPct val="0"/>
      </a:spcBef>
      <a:spcAft>
        <a:spcPct val="0"/>
      </a:spcAft>
      <a:defRPr sz="2200" kern="1200">
        <a:solidFill>
          <a:schemeClr val="bg1"/>
        </a:solidFill>
        <a:latin typeface="Arial" charset="0"/>
        <a:ea typeface="+mn-ea"/>
        <a:cs typeface="+mn-cs"/>
      </a:defRPr>
    </a:lvl1pPr>
    <a:lvl2pPr marL="457200" algn="l" rtl="0" fontAlgn="base">
      <a:spcBef>
        <a:spcPct val="0"/>
      </a:spcBef>
      <a:spcAft>
        <a:spcPct val="0"/>
      </a:spcAft>
      <a:defRPr sz="2200" kern="1200">
        <a:solidFill>
          <a:schemeClr val="bg1"/>
        </a:solidFill>
        <a:latin typeface="Arial" charset="0"/>
        <a:ea typeface="+mn-ea"/>
        <a:cs typeface="+mn-cs"/>
      </a:defRPr>
    </a:lvl2pPr>
    <a:lvl3pPr marL="914400" algn="l" rtl="0" fontAlgn="base">
      <a:spcBef>
        <a:spcPct val="0"/>
      </a:spcBef>
      <a:spcAft>
        <a:spcPct val="0"/>
      </a:spcAft>
      <a:defRPr sz="2200" kern="1200">
        <a:solidFill>
          <a:schemeClr val="bg1"/>
        </a:solidFill>
        <a:latin typeface="Arial" charset="0"/>
        <a:ea typeface="+mn-ea"/>
        <a:cs typeface="+mn-cs"/>
      </a:defRPr>
    </a:lvl3pPr>
    <a:lvl4pPr marL="1371600" algn="l" rtl="0" fontAlgn="base">
      <a:spcBef>
        <a:spcPct val="0"/>
      </a:spcBef>
      <a:spcAft>
        <a:spcPct val="0"/>
      </a:spcAft>
      <a:defRPr sz="2200" kern="1200">
        <a:solidFill>
          <a:schemeClr val="bg1"/>
        </a:solidFill>
        <a:latin typeface="Arial" charset="0"/>
        <a:ea typeface="+mn-ea"/>
        <a:cs typeface="+mn-cs"/>
      </a:defRPr>
    </a:lvl4pPr>
    <a:lvl5pPr marL="1828800" algn="l" rtl="0" fontAlgn="base">
      <a:spcBef>
        <a:spcPct val="0"/>
      </a:spcBef>
      <a:spcAft>
        <a:spcPct val="0"/>
      </a:spcAft>
      <a:defRPr sz="2200" kern="1200">
        <a:solidFill>
          <a:schemeClr val="bg1"/>
        </a:solidFill>
        <a:latin typeface="Arial" charset="0"/>
        <a:ea typeface="+mn-ea"/>
        <a:cs typeface="+mn-cs"/>
      </a:defRPr>
    </a:lvl5pPr>
    <a:lvl6pPr marL="2286000" algn="l" defTabSz="914400" rtl="0" eaLnBrk="1" latinLnBrk="0" hangingPunct="1">
      <a:defRPr sz="2200" kern="1200">
        <a:solidFill>
          <a:schemeClr val="bg1"/>
        </a:solidFill>
        <a:latin typeface="Arial" charset="0"/>
        <a:ea typeface="+mn-ea"/>
        <a:cs typeface="+mn-cs"/>
      </a:defRPr>
    </a:lvl6pPr>
    <a:lvl7pPr marL="2743200" algn="l" defTabSz="914400" rtl="0" eaLnBrk="1" latinLnBrk="0" hangingPunct="1">
      <a:defRPr sz="2200" kern="1200">
        <a:solidFill>
          <a:schemeClr val="bg1"/>
        </a:solidFill>
        <a:latin typeface="Arial" charset="0"/>
        <a:ea typeface="+mn-ea"/>
        <a:cs typeface="+mn-cs"/>
      </a:defRPr>
    </a:lvl7pPr>
    <a:lvl8pPr marL="3200400" algn="l" defTabSz="914400" rtl="0" eaLnBrk="1" latinLnBrk="0" hangingPunct="1">
      <a:defRPr sz="2200" kern="1200">
        <a:solidFill>
          <a:schemeClr val="bg1"/>
        </a:solidFill>
        <a:latin typeface="Arial" charset="0"/>
        <a:ea typeface="+mn-ea"/>
        <a:cs typeface="+mn-cs"/>
      </a:defRPr>
    </a:lvl8pPr>
    <a:lvl9pPr marL="3657600" algn="l" defTabSz="914400" rtl="0" eaLnBrk="1" latinLnBrk="0" hangingPunct="1">
      <a:defRPr sz="2200" kern="1200">
        <a:solidFill>
          <a:schemeClr val="bg1"/>
        </a:solidFill>
        <a:latin typeface="Arial" charset="0"/>
        <a:ea typeface="+mn-ea"/>
        <a:cs typeface="+mn-cs"/>
      </a:defRPr>
    </a:lvl9pPr>
  </p:defaultTextStyle>
  <p:extLst>
    <p:ext uri="{EFAFB233-063F-42B5-8137-9DF3F51BA10A}">
      <p15:sldGuideLst xmlns:p15="http://schemas.microsoft.com/office/powerpoint/2012/main" xmlns="">
        <p15:guide id="1" orient="horz" pos="1727">
          <p15:clr>
            <a:srgbClr val="A4A3A4"/>
          </p15:clr>
        </p15:guide>
        <p15:guide id="2" pos="2879">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FFFF66"/>
    <a:srgbClr val="191919"/>
    <a:srgbClr val="C3260C"/>
    <a:srgbClr val="5968B0"/>
    <a:srgbClr val="821A08"/>
    <a:srgbClr val="3D3D3D"/>
    <a:srgbClr val="1E1E1E"/>
    <a:srgbClr val="787878"/>
    <a:srgbClr val="A0A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52" autoAdjust="0"/>
    <p:restoredTop sz="85807" autoAdjust="0"/>
  </p:normalViewPr>
  <p:slideViewPr>
    <p:cSldViewPr>
      <p:cViewPr varScale="1">
        <p:scale>
          <a:sx n="119" d="100"/>
          <a:sy n="119" d="100"/>
        </p:scale>
        <p:origin x="-1603" y="-38"/>
      </p:cViewPr>
      <p:guideLst>
        <p:guide orient="horz" pos="2159"/>
        <p:guide pos="2879"/>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5" d="100"/>
          <a:sy n="85" d="100"/>
        </p:scale>
        <p:origin x="-2424"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46"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A404261-ACD1-4DA4-B538-60798F044722}" type="datetimeFigureOut">
              <a:rPr lang="en-US" smtClean="0"/>
              <a:t>6/24/2018</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9326957-D6AE-4A4C-96C3-1239F1330A4D}" type="slidenum">
              <a:rPr lang="en-US" smtClean="0"/>
              <a:t>‹#›</a:t>
            </a:fld>
            <a:endParaRPr lang="en-US" dirty="0"/>
          </a:p>
        </p:txBody>
      </p:sp>
    </p:spTree>
    <p:extLst>
      <p:ext uri="{BB962C8B-B14F-4D97-AF65-F5344CB8AC3E}">
        <p14:creationId xmlns:p14="http://schemas.microsoft.com/office/powerpoint/2010/main" val="31959674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en-US" dirty="0"/>
          </a:p>
        </p:txBody>
      </p:sp>
      <p:sp>
        <p:nvSpPr>
          <p:cNvPr id="5734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2C83F82B-9D9A-479A-A04D-C182637D83F6}" type="datetimeFigureOut">
              <a:rPr lang="en-US"/>
              <a:pPr>
                <a:defRPr/>
              </a:pPr>
              <a:t>6/24/2018</a:t>
            </a:fld>
            <a:endParaRPr lang="en-US" dirty="0"/>
          </a:p>
        </p:txBody>
      </p:sp>
      <p:sp>
        <p:nvSpPr>
          <p:cNvPr id="389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dirty="0"/>
          </a:p>
        </p:txBody>
      </p:sp>
      <p:sp>
        <p:nvSpPr>
          <p:cNvPr id="5735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90F81F38-7B58-4C51-9CC2-8D4A52E43846}" type="slidenum">
              <a:rPr lang="en-US"/>
              <a:pPr>
                <a:defRPr/>
              </a:pPr>
              <a:t>‹#›</a:t>
            </a:fld>
            <a:endParaRPr lang="en-US" dirty="0"/>
          </a:p>
        </p:txBody>
      </p:sp>
    </p:spTree>
    <p:extLst>
      <p:ext uri="{BB962C8B-B14F-4D97-AF65-F5344CB8AC3E}">
        <p14:creationId xmlns:p14="http://schemas.microsoft.com/office/powerpoint/2010/main" val="18585916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dirty="0" smtClean="0"/>
              <a:t>Si Dios decide ponerte en el infierno, ¿qué vas a hacer al respecto?</a:t>
            </a:r>
            <a:endParaRPr lang="en-US" dirty="0" smtClean="0"/>
          </a:p>
          <a:p>
            <a:r>
              <a:rPr lang="en-US" dirty="0" smtClean="0"/>
              <a:t>It’s a tough question. It’s okay</a:t>
            </a:r>
            <a:r>
              <a:rPr lang="en-US" baseline="0" dirty="0" smtClean="0"/>
              <a:t> if you don’t know.                </a:t>
            </a:r>
            <a:r>
              <a:rPr lang="es-ES" sz="1200" b="0" i="0" u="none" strike="noStrike" kern="1200" dirty="0" smtClean="0">
                <a:solidFill>
                  <a:schemeClr val="tx1"/>
                </a:solidFill>
                <a:effectLst/>
                <a:latin typeface="Calibri" pitchFamily="34" charset="0"/>
                <a:ea typeface="+mn-ea"/>
                <a:cs typeface="+mn-cs"/>
              </a:rPr>
              <a:t>Es una pregunta difícil. Está bien si no sabes.</a:t>
            </a:r>
          </a:p>
          <a:p>
            <a:r>
              <a:rPr lang="es-ES" sz="1200" b="0" i="0" u="none" strike="noStrike" kern="1200" dirty="0" smtClean="0">
                <a:solidFill>
                  <a:schemeClr val="tx1"/>
                </a:solidFill>
                <a:effectLst/>
                <a:latin typeface="Calibri" pitchFamily="34" charset="0"/>
                <a:ea typeface="+mn-ea"/>
                <a:cs typeface="+mn-cs"/>
              </a:rPr>
              <a:t>I </a:t>
            </a:r>
            <a:r>
              <a:rPr lang="es-ES" sz="1200" b="0" i="0" u="none" strike="noStrike" kern="1200" dirty="0" err="1" smtClean="0">
                <a:solidFill>
                  <a:schemeClr val="tx1"/>
                </a:solidFill>
                <a:effectLst/>
                <a:latin typeface="Calibri" pitchFamily="34" charset="0"/>
                <a:ea typeface="+mn-ea"/>
                <a:cs typeface="+mn-cs"/>
              </a:rPr>
              <a:t>know</a:t>
            </a:r>
            <a:r>
              <a:rPr lang="es-ES" sz="1200" b="0" i="0" u="none" strike="noStrike" kern="1200" dirty="0" smtClean="0">
                <a:solidFill>
                  <a:schemeClr val="tx1"/>
                </a:solidFill>
                <a:effectLst/>
                <a:latin typeface="Calibri" pitchFamily="34" charset="0"/>
                <a:ea typeface="+mn-ea"/>
                <a:cs typeface="+mn-cs"/>
              </a:rPr>
              <a:t> </a:t>
            </a:r>
            <a:r>
              <a:rPr lang="es-ES" sz="1200" b="0" i="0" u="none" strike="noStrike" kern="1200" dirty="0" err="1" smtClean="0">
                <a:solidFill>
                  <a:schemeClr val="tx1"/>
                </a:solidFill>
                <a:effectLst/>
                <a:latin typeface="Calibri" pitchFamily="34" charset="0"/>
                <a:ea typeface="+mn-ea"/>
                <a:cs typeface="+mn-cs"/>
              </a:rPr>
              <a:t>that</a:t>
            </a:r>
            <a:r>
              <a:rPr lang="es-ES" sz="1200" b="0" i="0" u="none" strike="noStrike" kern="1200" dirty="0" smtClean="0">
                <a:solidFill>
                  <a:schemeClr val="tx1"/>
                </a:solidFill>
                <a:effectLst/>
                <a:latin typeface="Calibri" pitchFamily="34" charset="0"/>
                <a:ea typeface="+mn-ea"/>
                <a:cs typeface="+mn-cs"/>
              </a:rPr>
              <a:t> </a:t>
            </a:r>
            <a:r>
              <a:rPr lang="es-ES" sz="1200" b="0" i="0" u="none" strike="noStrike" kern="1200" dirty="0" err="1" smtClean="0">
                <a:solidFill>
                  <a:schemeClr val="tx1"/>
                </a:solidFill>
                <a:effectLst/>
                <a:latin typeface="Calibri" pitchFamily="34" charset="0"/>
                <a:ea typeface="+mn-ea"/>
                <a:cs typeface="+mn-cs"/>
              </a:rPr>
              <a:t>you</a:t>
            </a:r>
            <a:r>
              <a:rPr lang="es-ES" sz="1200" b="0" i="0" u="none" strike="noStrike" kern="1200" dirty="0" smtClean="0">
                <a:solidFill>
                  <a:schemeClr val="tx1"/>
                </a:solidFill>
                <a:effectLst/>
                <a:latin typeface="Calibri" pitchFamily="34" charset="0"/>
                <a:ea typeface="+mn-ea"/>
                <a:cs typeface="+mn-cs"/>
              </a:rPr>
              <a:t> </a:t>
            </a:r>
            <a:r>
              <a:rPr lang="es-ES" sz="1200" b="0" i="0" u="none" strike="noStrike" kern="1200" dirty="0" err="1" smtClean="0">
                <a:solidFill>
                  <a:schemeClr val="tx1"/>
                </a:solidFill>
                <a:effectLst/>
                <a:latin typeface="Calibri" pitchFamily="34" charset="0"/>
                <a:ea typeface="+mn-ea"/>
                <a:cs typeface="+mn-cs"/>
              </a:rPr>
              <a:t>wouldn’t</a:t>
            </a:r>
            <a:r>
              <a:rPr lang="es-ES" sz="1200" b="0" i="0" u="none" strike="noStrike" kern="1200" dirty="0" smtClean="0">
                <a:solidFill>
                  <a:schemeClr val="tx1"/>
                </a:solidFill>
                <a:effectLst/>
                <a:latin typeface="Calibri" pitchFamily="34" charset="0"/>
                <a:ea typeface="+mn-ea"/>
                <a:cs typeface="+mn-cs"/>
              </a:rPr>
              <a:t>, </a:t>
            </a:r>
            <a:r>
              <a:rPr lang="es-ES" sz="1200" b="0" i="0" u="none" strike="noStrike" kern="1200" dirty="0" err="1" smtClean="0">
                <a:solidFill>
                  <a:schemeClr val="tx1"/>
                </a:solidFill>
                <a:effectLst/>
                <a:latin typeface="Calibri" pitchFamily="34" charset="0"/>
                <a:ea typeface="+mn-ea"/>
                <a:cs typeface="+mn-cs"/>
              </a:rPr>
              <a:t>but</a:t>
            </a:r>
            <a:r>
              <a:rPr lang="es-ES" sz="1200" b="0" i="0" u="none" strike="noStrike" kern="1200" dirty="0" smtClean="0">
                <a:solidFill>
                  <a:schemeClr val="tx1"/>
                </a:solidFill>
                <a:effectLst/>
                <a:latin typeface="Calibri" pitchFamily="34" charset="0"/>
                <a:ea typeface="+mn-ea"/>
                <a:cs typeface="+mn-cs"/>
              </a:rPr>
              <a:t>		</a:t>
            </a:r>
            <a:r>
              <a:rPr lang="es-ES" sz="1200" b="0" i="0" u="none" strike="noStrike" kern="1200" baseline="0" dirty="0" smtClean="0">
                <a:solidFill>
                  <a:schemeClr val="tx1"/>
                </a:solidFill>
                <a:effectLst/>
                <a:latin typeface="Calibri" pitchFamily="34" charset="0"/>
                <a:ea typeface="+mn-ea"/>
                <a:cs typeface="+mn-cs"/>
              </a:rPr>
              <a:t>  Se que no </a:t>
            </a:r>
            <a:r>
              <a:rPr lang="es-ES" sz="1200" b="0" i="0" u="none" strike="noStrike" kern="1200" baseline="0" smtClean="0">
                <a:solidFill>
                  <a:schemeClr val="tx1"/>
                </a:solidFill>
                <a:effectLst/>
                <a:latin typeface="Calibri" pitchFamily="34" charset="0"/>
                <a:ea typeface="+mn-ea"/>
                <a:cs typeface="+mn-cs"/>
              </a:rPr>
              <a:t>lo harías, pero</a:t>
            </a:r>
            <a:endParaRPr lang="es-ES" sz="1200" b="0" i="0" u="none" strike="noStrike" kern="1200" dirty="0" smtClean="0">
              <a:solidFill>
                <a:schemeClr val="tx1"/>
              </a:solidFill>
              <a:effectLst/>
              <a:latin typeface="Calibri"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a:t>
            </a:fld>
            <a:endParaRPr lang="en-US" dirty="0">
              <a:solidFill>
                <a:prstClr val="white"/>
              </a:solidFill>
            </a:endParaRPr>
          </a:p>
        </p:txBody>
      </p:sp>
    </p:spTree>
    <p:extLst>
      <p:ext uri="{BB962C8B-B14F-4D97-AF65-F5344CB8AC3E}">
        <p14:creationId xmlns:p14="http://schemas.microsoft.com/office/powerpoint/2010/main" val="223926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s-ES" sz="1200" b="0" i="0" u="none" strike="noStrike" kern="1200" dirty="0" smtClean="0">
                <a:solidFill>
                  <a:schemeClr val="tx1"/>
                </a:solidFill>
                <a:effectLst/>
                <a:latin typeface="Calibri" pitchFamily="34" charset="0"/>
                <a:ea typeface="+mn-ea"/>
                <a:cs typeface="+mn-cs"/>
              </a:rPr>
              <a:t>I </a:t>
            </a:r>
            <a:r>
              <a:rPr lang="es-ES" sz="1200" b="0" i="0" u="none" strike="noStrike" kern="1200" dirty="0" err="1" smtClean="0">
                <a:solidFill>
                  <a:schemeClr val="tx1"/>
                </a:solidFill>
                <a:effectLst/>
                <a:latin typeface="Calibri" pitchFamily="34" charset="0"/>
                <a:ea typeface="+mn-ea"/>
                <a:cs typeface="+mn-cs"/>
              </a:rPr>
              <a:t>have</a:t>
            </a:r>
            <a:r>
              <a:rPr lang="es-ES" sz="1200" b="0" i="0" u="none" strike="noStrike" kern="1200" dirty="0" smtClean="0">
                <a:solidFill>
                  <a:schemeClr val="tx1"/>
                </a:solidFill>
                <a:effectLst/>
                <a:latin typeface="Calibri" pitchFamily="34" charset="0"/>
                <a:ea typeface="+mn-ea"/>
                <a:cs typeface="+mn-cs"/>
              </a:rPr>
              <a:t> a </a:t>
            </a:r>
            <a:r>
              <a:rPr lang="es-ES" sz="1200" b="0" i="0" u="none" strike="noStrike" kern="1200" dirty="0" err="1" smtClean="0">
                <a:solidFill>
                  <a:schemeClr val="tx1"/>
                </a:solidFill>
                <a:effectLst/>
                <a:latin typeface="Calibri" pitchFamily="34" charset="0"/>
                <a:ea typeface="+mn-ea"/>
                <a:cs typeface="+mn-cs"/>
              </a:rPr>
              <a:t>nice</a:t>
            </a:r>
            <a:r>
              <a:rPr lang="es-ES" sz="1200" b="0" i="0" u="none" strike="noStrike" kern="1200" dirty="0" smtClean="0">
                <a:solidFill>
                  <a:schemeClr val="tx1"/>
                </a:solidFill>
                <a:effectLst/>
                <a:latin typeface="Calibri" pitchFamily="34" charset="0"/>
                <a:ea typeface="+mn-ea"/>
                <a:cs typeface="+mn-cs"/>
              </a:rPr>
              <a:t> </a:t>
            </a:r>
            <a:r>
              <a:rPr lang="es-ES" sz="1200" b="0" i="0" u="none" strike="noStrike" kern="1200" dirty="0" err="1" smtClean="0">
                <a:solidFill>
                  <a:schemeClr val="tx1"/>
                </a:solidFill>
                <a:effectLst/>
                <a:latin typeface="Calibri" pitchFamily="34" charset="0"/>
                <a:ea typeface="+mn-ea"/>
                <a:cs typeface="+mn-cs"/>
              </a:rPr>
              <a:t>five</a:t>
            </a:r>
            <a:r>
              <a:rPr lang="es-ES" sz="1200" b="0" i="0" u="none" strike="noStrike" kern="1200" dirty="0" smtClean="0">
                <a:solidFill>
                  <a:schemeClr val="tx1"/>
                </a:solidFill>
                <a:effectLst/>
                <a:latin typeface="Calibri" pitchFamily="34" charset="0"/>
                <a:ea typeface="+mn-ea"/>
                <a:cs typeface="+mn-cs"/>
              </a:rPr>
              <a:t> minute </a:t>
            </a:r>
            <a:r>
              <a:rPr lang="es-ES" sz="1200" b="0" i="0" u="none" strike="noStrike" kern="1200" dirty="0" err="1" smtClean="0">
                <a:solidFill>
                  <a:schemeClr val="tx1"/>
                </a:solidFill>
                <a:effectLst/>
                <a:latin typeface="Calibri" pitchFamily="34" charset="0"/>
                <a:ea typeface="+mn-ea"/>
                <a:cs typeface="+mn-cs"/>
              </a:rPr>
              <a:t>presentation</a:t>
            </a:r>
            <a:r>
              <a:rPr lang="es-ES" sz="1200" b="0" i="0" u="none" strike="noStrike" kern="1200" dirty="0" smtClean="0">
                <a:solidFill>
                  <a:schemeClr val="tx1"/>
                </a:solidFill>
                <a:effectLst/>
                <a:latin typeface="Calibri" pitchFamily="34" charset="0"/>
                <a:ea typeface="+mn-ea"/>
                <a:cs typeface="+mn-cs"/>
              </a:rPr>
              <a:t>.</a:t>
            </a:r>
            <a:r>
              <a:rPr lang="es-ES" sz="1200" b="0" i="0" u="none" strike="noStrike" kern="1200" baseline="0" dirty="0" smtClean="0">
                <a:solidFill>
                  <a:schemeClr val="tx1"/>
                </a:solidFill>
                <a:effectLst/>
                <a:latin typeface="Calibri" pitchFamily="34" charset="0"/>
                <a:ea typeface="+mn-ea"/>
                <a:cs typeface="+mn-cs"/>
              </a:rPr>
              <a:t> </a:t>
            </a:r>
            <a:r>
              <a:rPr lang="es-ES" sz="1200" b="0" i="0" u="none" strike="noStrike" kern="1200" baseline="0" dirty="0" err="1" smtClean="0">
                <a:solidFill>
                  <a:schemeClr val="tx1"/>
                </a:solidFill>
                <a:effectLst/>
                <a:latin typeface="Calibri" pitchFamily="34" charset="0"/>
                <a:ea typeface="+mn-ea"/>
                <a:cs typeface="+mn-cs"/>
              </a:rPr>
              <a:t>May</a:t>
            </a:r>
            <a:r>
              <a:rPr lang="es-ES" sz="1200" b="0" i="0" u="none" strike="noStrike" kern="1200" baseline="0" dirty="0" smtClean="0">
                <a:solidFill>
                  <a:schemeClr val="tx1"/>
                </a:solidFill>
                <a:effectLst/>
                <a:latin typeface="Calibri" pitchFamily="34" charset="0"/>
                <a:ea typeface="+mn-ea"/>
                <a:cs typeface="+mn-cs"/>
              </a:rPr>
              <a:t> I show </a:t>
            </a:r>
            <a:r>
              <a:rPr lang="es-ES" sz="1200" b="0" i="0" u="none" strike="noStrike" kern="1200" baseline="0" dirty="0" err="1" smtClean="0">
                <a:solidFill>
                  <a:schemeClr val="tx1"/>
                </a:solidFill>
                <a:effectLst/>
                <a:latin typeface="Calibri" pitchFamily="34" charset="0"/>
                <a:ea typeface="+mn-ea"/>
                <a:cs typeface="+mn-cs"/>
              </a:rPr>
              <a:t>it</a:t>
            </a:r>
            <a:r>
              <a:rPr lang="es-ES" sz="1200" b="0" i="0" u="none" strike="noStrike" kern="1200" baseline="0" dirty="0" smtClean="0">
                <a:solidFill>
                  <a:schemeClr val="tx1"/>
                </a:solidFill>
                <a:effectLst/>
                <a:latin typeface="Calibri" pitchFamily="34" charset="0"/>
                <a:ea typeface="+mn-ea"/>
                <a:cs typeface="+mn-cs"/>
              </a:rPr>
              <a:t> to </a:t>
            </a:r>
            <a:r>
              <a:rPr lang="es-ES" sz="1200" b="0" i="0" u="none" strike="noStrike" kern="1200" baseline="0" dirty="0" err="1" smtClean="0">
                <a:solidFill>
                  <a:schemeClr val="tx1"/>
                </a:solidFill>
                <a:effectLst/>
                <a:latin typeface="Calibri" pitchFamily="34" charset="0"/>
                <a:ea typeface="+mn-ea"/>
                <a:cs typeface="+mn-cs"/>
              </a:rPr>
              <a:t>you</a:t>
            </a:r>
            <a:r>
              <a:rPr lang="es-ES" sz="1200" b="0" i="0" u="none" strike="noStrike" kern="1200" baseline="0" dirty="0" smtClean="0">
                <a:solidFill>
                  <a:schemeClr val="tx1"/>
                </a:solidFill>
                <a:effectLst/>
                <a:latin typeface="Calibri" pitchFamily="34" charset="0"/>
                <a:ea typeface="+mn-ea"/>
                <a:cs typeface="+mn-cs"/>
              </a:rPr>
              <a:t>?     </a:t>
            </a:r>
          </a:p>
          <a:p>
            <a:r>
              <a:rPr lang="es-ES" sz="1200" b="0" i="0" u="none" strike="noStrike" kern="1200" dirty="0" smtClean="0">
                <a:solidFill>
                  <a:schemeClr val="tx1"/>
                </a:solidFill>
                <a:effectLst/>
                <a:latin typeface="Calibri" pitchFamily="34" charset="0"/>
                <a:ea typeface="+mn-ea"/>
                <a:cs typeface="+mn-cs"/>
              </a:rPr>
              <a:t>Tengo una buena presentación de cinco minutos. </a:t>
            </a:r>
            <a:r>
              <a:rPr lang="en-US" sz="1200" b="0" i="0" u="none" strike="noStrike" kern="1200" dirty="0" smtClean="0">
                <a:solidFill>
                  <a:schemeClr val="tx1"/>
                </a:solidFill>
                <a:effectLst/>
                <a:latin typeface="Calibri" pitchFamily="34" charset="0"/>
                <a:ea typeface="+mn-ea"/>
                <a:cs typeface="+mn-cs"/>
              </a:rPr>
              <a:t>¿</a:t>
            </a:r>
            <a:r>
              <a:rPr lang="en-US" sz="1200" b="0" i="0" u="none" strike="noStrike" kern="1200" dirty="0" err="1" smtClean="0">
                <a:solidFill>
                  <a:schemeClr val="tx1"/>
                </a:solidFill>
                <a:effectLst/>
                <a:latin typeface="Calibri" pitchFamily="34" charset="0"/>
                <a:ea typeface="+mn-ea"/>
                <a:cs typeface="+mn-cs"/>
              </a:rPr>
              <a:t>Puedo</a:t>
            </a:r>
            <a:r>
              <a:rPr lang="en-US" sz="1200" b="0" i="0" u="none" strike="noStrike" kern="1200" dirty="0" smtClean="0">
                <a:solidFill>
                  <a:schemeClr val="tx1"/>
                </a:solidFill>
                <a:effectLst/>
                <a:latin typeface="Calibri" pitchFamily="34" charset="0"/>
                <a:ea typeface="+mn-ea"/>
                <a:cs typeface="+mn-cs"/>
              </a:rPr>
              <a:t> </a:t>
            </a:r>
            <a:r>
              <a:rPr lang="en-US" sz="1200" b="0" i="0" u="none" strike="noStrike" kern="1200" dirty="0" err="1" smtClean="0">
                <a:solidFill>
                  <a:schemeClr val="tx1"/>
                </a:solidFill>
                <a:effectLst/>
                <a:latin typeface="Calibri" pitchFamily="34" charset="0"/>
                <a:ea typeface="+mn-ea"/>
                <a:cs typeface="+mn-cs"/>
              </a:rPr>
              <a:t>mostrarsela</a:t>
            </a:r>
            <a:r>
              <a:rPr lang="en-US" sz="1200" b="0" i="0" u="none" strike="noStrike" kern="1200" dirty="0" smtClean="0">
                <a:solidFill>
                  <a:schemeClr val="tx1"/>
                </a:solidFill>
                <a:effectLst/>
                <a:latin typeface="Calibri" pitchFamily="34" charset="0"/>
                <a:ea typeface="+mn-ea"/>
                <a:cs typeface="+mn-cs"/>
              </a:rPr>
              <a:t> a usted?</a:t>
            </a:r>
          </a:p>
          <a:p>
            <a:r>
              <a:rPr lang="en-US" sz="1200" b="0" i="0" u="none" strike="noStrike" kern="1200" dirty="0" smtClean="0">
                <a:solidFill>
                  <a:schemeClr val="tx1"/>
                </a:solidFill>
                <a:effectLst/>
                <a:latin typeface="Calibri" pitchFamily="34" charset="0"/>
                <a:ea typeface="+mn-ea"/>
                <a:cs typeface="+mn-cs"/>
              </a:rPr>
              <a:t>Thank you. Have</a:t>
            </a:r>
            <a:r>
              <a:rPr lang="en-US" sz="1200" b="0" i="0" u="none" strike="noStrike" kern="1200" baseline="0" dirty="0" smtClean="0">
                <a:solidFill>
                  <a:schemeClr val="tx1"/>
                </a:solidFill>
                <a:effectLst/>
                <a:latin typeface="Calibri" pitchFamily="34" charset="0"/>
                <a:ea typeface="+mn-ea"/>
                <a:cs typeface="+mn-cs"/>
              </a:rPr>
              <a:t> a nice day.                                               </a:t>
            </a:r>
            <a:r>
              <a:rPr lang="en-US" sz="1200" b="0" i="0" u="none" strike="noStrike" kern="1200" dirty="0" smtClean="0">
                <a:solidFill>
                  <a:schemeClr val="tx1"/>
                </a:solidFill>
                <a:effectLst/>
                <a:latin typeface="Calibri" pitchFamily="34" charset="0"/>
                <a:ea typeface="+mn-ea"/>
                <a:cs typeface="+mn-cs"/>
              </a:rPr>
              <a:t>    Gracias.</a:t>
            </a:r>
            <a:r>
              <a:rPr lang="en-US" sz="1200" b="0" i="0" u="none" strike="noStrike" kern="1200" baseline="0" dirty="0" smtClean="0">
                <a:solidFill>
                  <a:schemeClr val="tx1"/>
                </a:solidFill>
                <a:effectLst/>
                <a:latin typeface="Calibri" pitchFamily="34" charset="0"/>
                <a:ea typeface="+mn-ea"/>
                <a:cs typeface="+mn-cs"/>
              </a:rPr>
              <a:t> Ten un </a:t>
            </a:r>
            <a:r>
              <a:rPr lang="en-US" sz="1200" b="0" i="0" u="none" strike="noStrike" kern="1200" baseline="0" dirty="0" err="1" smtClean="0">
                <a:solidFill>
                  <a:schemeClr val="tx1"/>
                </a:solidFill>
                <a:effectLst/>
                <a:latin typeface="Calibri" pitchFamily="34" charset="0"/>
                <a:ea typeface="+mn-ea"/>
                <a:cs typeface="+mn-cs"/>
              </a:rPr>
              <a:t>buen</a:t>
            </a:r>
            <a:r>
              <a:rPr lang="en-US" sz="1200" b="0" i="0" u="none" strike="noStrike" kern="1200" baseline="0" dirty="0" smtClean="0">
                <a:solidFill>
                  <a:schemeClr val="tx1"/>
                </a:solidFill>
                <a:effectLst/>
                <a:latin typeface="Calibri" pitchFamily="34" charset="0"/>
                <a:ea typeface="+mn-ea"/>
                <a:cs typeface="+mn-cs"/>
              </a:rPr>
              <a:t> </a:t>
            </a:r>
            <a:r>
              <a:rPr lang="en-US" sz="1200" b="0" i="0" u="none" strike="noStrike" kern="1200" baseline="0" dirty="0" err="1" smtClean="0">
                <a:solidFill>
                  <a:schemeClr val="tx1"/>
                </a:solidFill>
                <a:effectLst/>
                <a:latin typeface="Calibri" pitchFamily="34" charset="0"/>
                <a:ea typeface="+mn-ea"/>
                <a:cs typeface="+mn-cs"/>
              </a:rPr>
              <a:t>dia</a:t>
            </a:r>
            <a:r>
              <a:rPr lang="en-US" sz="1200" b="0" i="0" u="none" strike="noStrike" kern="1200" baseline="0" dirty="0" smtClean="0">
                <a:solidFill>
                  <a:schemeClr val="tx1"/>
                </a:solidFill>
                <a:effectLst/>
                <a:latin typeface="Calibri" pitchFamily="34" charset="0"/>
                <a:ea typeface="+mn-ea"/>
                <a:cs typeface="+mn-cs"/>
              </a:rPr>
              <a:t> (</a:t>
            </a:r>
            <a:r>
              <a:rPr lang="en-US" sz="1200" b="0" i="0" u="none" strike="noStrike" kern="1200" baseline="0" dirty="0" err="1" smtClean="0">
                <a:solidFill>
                  <a:schemeClr val="tx1"/>
                </a:solidFill>
                <a:effectLst/>
                <a:latin typeface="Calibri" pitchFamily="34" charset="0"/>
                <a:ea typeface="+mn-ea"/>
                <a:cs typeface="+mn-cs"/>
              </a:rPr>
              <a:t>noche</a:t>
            </a:r>
            <a:r>
              <a:rPr lang="en-US" sz="1200" b="0" i="0" u="none" strike="noStrike" kern="1200" baseline="0" dirty="0" smtClean="0">
                <a:solidFill>
                  <a:schemeClr val="tx1"/>
                </a:solidFill>
                <a:effectLst/>
                <a:latin typeface="Calibri" pitchFamily="34" charset="0"/>
                <a:ea typeface="+mn-ea"/>
                <a:cs typeface="+mn-cs"/>
              </a:rPr>
              <a:t>).</a:t>
            </a:r>
            <a:endParaRPr lang="en-US" sz="1200" b="0" i="0" u="none" strike="noStrike" kern="1200" dirty="0" smtClean="0">
              <a:solidFill>
                <a:schemeClr val="tx1"/>
              </a:solidFill>
              <a:effectLst/>
              <a:latin typeface="Calibri"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2</a:t>
            </a:fld>
            <a:endParaRPr lang="en-US" dirty="0">
              <a:solidFill>
                <a:prstClr val="white"/>
              </a:solidFill>
            </a:endParaRPr>
          </a:p>
        </p:txBody>
      </p:sp>
    </p:spTree>
    <p:extLst>
      <p:ext uri="{BB962C8B-B14F-4D97-AF65-F5344CB8AC3E}">
        <p14:creationId xmlns:p14="http://schemas.microsoft.com/office/powerpoint/2010/main" val="223926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4</a:t>
            </a:fld>
            <a:endParaRPr lang="en-US" dirty="0">
              <a:solidFill>
                <a:prstClr val="white"/>
              </a:solidFill>
            </a:endParaRPr>
          </a:p>
        </p:txBody>
      </p:sp>
    </p:spTree>
    <p:extLst>
      <p:ext uri="{BB962C8B-B14F-4D97-AF65-F5344CB8AC3E}">
        <p14:creationId xmlns:p14="http://schemas.microsoft.com/office/powerpoint/2010/main" val="587084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err="1" smtClean="0"/>
              <a:t>Mios</a:t>
            </a:r>
            <a:r>
              <a:rPr lang="en-US" dirty="0" smtClean="0"/>
              <a:t> </a:t>
            </a:r>
            <a:r>
              <a:rPr lang="en-US" dirty="0" err="1" smtClean="0"/>
              <a:t>tambien</a:t>
            </a: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pPr>
                <a:defRPr/>
              </a:pPr>
              <a:t>5</a:t>
            </a:fld>
            <a:endParaRPr lang="en-US" dirty="0"/>
          </a:p>
        </p:txBody>
      </p:sp>
    </p:spTree>
    <p:extLst>
      <p:ext uri="{BB962C8B-B14F-4D97-AF65-F5344CB8AC3E}">
        <p14:creationId xmlns:p14="http://schemas.microsoft.com/office/powerpoint/2010/main" val="1058259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s-ES" dirty="0" smtClean="0"/>
              <a:t>Al igual que matar, mentir es una abominación a Dios.</a:t>
            </a:r>
          </a:p>
          <a:p>
            <a:r>
              <a:rPr lang="es-ES" dirty="0" smtClean="0"/>
              <a:t>Yo </a:t>
            </a:r>
            <a:r>
              <a:rPr lang="es-ES" dirty="0" err="1" smtClean="0"/>
              <a:t>tambien</a:t>
            </a:r>
            <a:r>
              <a:rPr lang="es-ES" dirty="0" smtClean="0"/>
              <a:t>.</a:t>
            </a: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pPr>
                <a:defRPr/>
              </a:pPr>
              <a:t>6</a:t>
            </a:fld>
            <a:endParaRPr lang="en-US" dirty="0"/>
          </a:p>
        </p:txBody>
      </p:sp>
    </p:spTree>
    <p:extLst>
      <p:ext uri="{BB962C8B-B14F-4D97-AF65-F5344CB8AC3E}">
        <p14:creationId xmlns:p14="http://schemas.microsoft.com/office/powerpoint/2010/main" val="3044583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pPr>
                <a:defRPr/>
              </a:pPr>
              <a:t>7</a:t>
            </a:fld>
            <a:endParaRPr lang="en-US" dirty="0"/>
          </a:p>
        </p:txBody>
      </p:sp>
    </p:spTree>
    <p:extLst>
      <p:ext uri="{BB962C8B-B14F-4D97-AF65-F5344CB8AC3E}">
        <p14:creationId xmlns:p14="http://schemas.microsoft.com/office/powerpoint/2010/main" val="317868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Not if you do lie. Not if you have lied. If you can lie.   </a:t>
            </a:r>
            <a:r>
              <a:rPr lang="es-ES" sz="1200" b="0" i="0" u="none" strike="noStrike" kern="1200" dirty="0" smtClean="0">
                <a:solidFill>
                  <a:schemeClr val="tx1"/>
                </a:solidFill>
                <a:effectLst/>
                <a:latin typeface="Calibri" pitchFamily="34" charset="0"/>
                <a:ea typeface="+mn-ea"/>
                <a:cs typeface="+mn-cs"/>
              </a:rPr>
              <a:t>No si miente. No si ha mentido. Si puede</a:t>
            </a:r>
            <a:r>
              <a:rPr lang="es-ES" sz="1200" b="0" i="0" u="none" strike="noStrike" kern="1200" baseline="0" dirty="0" smtClean="0">
                <a:solidFill>
                  <a:schemeClr val="tx1"/>
                </a:solidFill>
                <a:effectLst/>
                <a:latin typeface="Calibri" pitchFamily="34" charset="0"/>
                <a:ea typeface="+mn-ea"/>
                <a:cs typeface="+mn-cs"/>
              </a:rPr>
              <a:t> mentir.</a:t>
            </a:r>
          </a:p>
          <a:p>
            <a:r>
              <a:rPr lang="es-ES" sz="1200" b="0" i="0" u="none" strike="noStrike" kern="1200" baseline="0" dirty="0" smtClean="0">
                <a:solidFill>
                  <a:schemeClr val="tx1"/>
                </a:solidFill>
                <a:effectLst/>
                <a:latin typeface="Calibri" pitchFamily="34" charset="0"/>
                <a:ea typeface="+mn-ea"/>
                <a:cs typeface="+mn-cs"/>
              </a:rPr>
              <a:t>No solo grandes mentirosos. </a:t>
            </a:r>
            <a:r>
              <a:rPr lang="es-ES" sz="1200" b="0" i="0" u="none" strike="noStrike" kern="1200" baseline="0" dirty="0" err="1" smtClean="0">
                <a:solidFill>
                  <a:schemeClr val="tx1"/>
                </a:solidFill>
                <a:effectLst/>
                <a:latin typeface="Calibri" pitchFamily="34" charset="0"/>
                <a:ea typeface="+mn-ea"/>
                <a:cs typeface="+mn-cs"/>
              </a:rPr>
              <a:t>Pequenos</a:t>
            </a:r>
            <a:r>
              <a:rPr lang="es-ES" sz="1200" b="0" i="0" u="none" strike="noStrike" kern="1200" baseline="0" dirty="0" smtClean="0">
                <a:solidFill>
                  <a:schemeClr val="tx1"/>
                </a:solidFill>
                <a:effectLst/>
                <a:latin typeface="Calibri" pitchFamily="34" charset="0"/>
                <a:ea typeface="+mn-ea"/>
                <a:cs typeface="+mn-cs"/>
              </a:rPr>
              <a:t> mentirosos </a:t>
            </a:r>
            <a:r>
              <a:rPr lang="es-ES" sz="1200" b="0" i="0" u="none" strike="noStrike" kern="1200" baseline="0" dirty="0" err="1" smtClean="0">
                <a:solidFill>
                  <a:schemeClr val="tx1"/>
                </a:solidFill>
                <a:effectLst/>
                <a:latin typeface="Calibri" pitchFamily="34" charset="0"/>
                <a:ea typeface="+mn-ea"/>
                <a:cs typeface="+mn-cs"/>
              </a:rPr>
              <a:t>tambien</a:t>
            </a:r>
            <a:r>
              <a:rPr lang="es-ES" sz="1200" b="0" i="0" u="none" strike="noStrike" kern="1200" baseline="0" dirty="0" smtClean="0">
                <a:solidFill>
                  <a:schemeClr val="tx1"/>
                </a:solidFill>
                <a:effectLst/>
                <a:latin typeface="Calibri" pitchFamily="34" charset="0"/>
                <a:ea typeface="+mn-ea"/>
                <a:cs typeface="+mn-cs"/>
              </a:rPr>
              <a:t>.</a:t>
            </a: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pPr>
                <a:defRPr/>
              </a:pPr>
              <a:t>8</a:t>
            </a:fld>
            <a:endParaRPr lang="en-US" dirty="0"/>
          </a:p>
        </p:txBody>
      </p:sp>
    </p:spTree>
    <p:extLst>
      <p:ext uri="{BB962C8B-B14F-4D97-AF65-F5344CB8AC3E}">
        <p14:creationId xmlns:p14="http://schemas.microsoft.com/office/powerpoint/2010/main" val="471371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Remember</a:t>
            </a:r>
            <a:r>
              <a:rPr lang="en-US" baseline="0" dirty="0" smtClean="0"/>
              <a:t> I asked you about your need for righteousness?   </a:t>
            </a:r>
            <a:r>
              <a:rPr lang="es-ES" sz="1200" b="0" i="0" u="none" strike="noStrike" kern="1200" dirty="0" smtClean="0">
                <a:solidFill>
                  <a:schemeClr val="tx1"/>
                </a:solidFill>
                <a:effectLst/>
                <a:latin typeface="Calibri" pitchFamily="34" charset="0"/>
                <a:ea typeface="+mn-ea"/>
                <a:cs typeface="+mn-cs"/>
              </a:rPr>
              <a:t>Recuerda que le pregunté de esa?</a:t>
            </a: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9</a:t>
            </a:fld>
            <a:endParaRPr lang="en-US" dirty="0">
              <a:solidFill>
                <a:prstClr val="white"/>
              </a:solidFill>
            </a:endParaRPr>
          </a:p>
        </p:txBody>
      </p:sp>
    </p:spTree>
    <p:extLst>
      <p:ext uri="{BB962C8B-B14F-4D97-AF65-F5344CB8AC3E}">
        <p14:creationId xmlns:p14="http://schemas.microsoft.com/office/powerpoint/2010/main" val="3693715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10</a:t>
            </a:fld>
            <a:endParaRPr lang="en-US" dirty="0">
              <a:solidFill>
                <a:prstClr val="white"/>
              </a:solidFill>
            </a:endParaRPr>
          </a:p>
        </p:txBody>
      </p:sp>
    </p:spTree>
    <p:extLst>
      <p:ext uri="{BB962C8B-B14F-4D97-AF65-F5344CB8AC3E}">
        <p14:creationId xmlns:p14="http://schemas.microsoft.com/office/powerpoint/2010/main" val="3693715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11</a:t>
            </a:fld>
            <a:endParaRPr lang="en-US" dirty="0">
              <a:solidFill>
                <a:prstClr val="white"/>
              </a:solidFill>
            </a:endParaRPr>
          </a:p>
        </p:txBody>
      </p:sp>
    </p:spTree>
    <p:extLst>
      <p:ext uri="{BB962C8B-B14F-4D97-AF65-F5344CB8AC3E}">
        <p14:creationId xmlns:p14="http://schemas.microsoft.com/office/powerpoint/2010/main" val="3693715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You can't earn it. You can't buy it. You can only receive it free.</a:t>
            </a:r>
          </a:p>
          <a:p>
            <a:r>
              <a:rPr lang="es-ES" sz="1200" b="0" i="0" u="none" strike="noStrike" kern="1200" dirty="0" smtClean="0">
                <a:solidFill>
                  <a:schemeClr val="tx1"/>
                </a:solidFill>
                <a:effectLst/>
                <a:latin typeface="Calibri" pitchFamily="34" charset="0"/>
                <a:ea typeface="+mn-ea"/>
                <a:cs typeface="+mn-cs"/>
              </a:rPr>
              <a:t>No puedes ganarlo. No puedes comprarlo Solo puedes recibirlo gratis.</a:t>
            </a: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pPr>
                <a:defRPr/>
              </a:pPr>
              <a:t>13</a:t>
            </a:fld>
            <a:endParaRPr lang="en-US" dirty="0"/>
          </a:p>
        </p:txBody>
      </p:sp>
    </p:spTree>
    <p:extLst>
      <p:ext uri="{BB962C8B-B14F-4D97-AF65-F5344CB8AC3E}">
        <p14:creationId xmlns:p14="http://schemas.microsoft.com/office/powerpoint/2010/main" val="3266721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81100" y="696913"/>
            <a:ext cx="4648200" cy="3486150"/>
          </a:xfrm>
          <a:ln/>
        </p:spPr>
      </p:sp>
      <p:sp>
        <p:nvSpPr>
          <p:cNvPr id="39939" name="Rectangle 3"/>
          <p:cNvSpPr>
            <a:spLocks noGrp="1" noChangeArrowheads="1"/>
          </p:cNvSpPr>
          <p:nvPr>
            <p:ph type="body" idx="1"/>
          </p:nvPr>
        </p:nvSpPr>
        <p:spPr>
          <a:noFill/>
          <a:ln/>
        </p:spPr>
        <p:txBody>
          <a:bodyPr/>
          <a:lstStyle/>
          <a:p>
            <a:pPr eaLnBrk="1" hangingPunct="1"/>
            <a:r>
              <a:rPr lang="en-US" dirty="0" smtClean="0"/>
              <a:t>To repent doesn’t mean to stop smoking and drinking and cheating on your spouse and start going to church.</a:t>
            </a:r>
          </a:p>
          <a:p>
            <a:pPr eaLnBrk="1" hangingPunct="1"/>
            <a:r>
              <a:rPr lang="es-ES" sz="1200" b="0" i="0" u="none" strike="noStrike" kern="1200" dirty="0" smtClean="0">
                <a:solidFill>
                  <a:schemeClr val="tx1"/>
                </a:solidFill>
                <a:effectLst/>
                <a:latin typeface="Calibri" pitchFamily="34" charset="0"/>
                <a:ea typeface="+mn-ea"/>
                <a:cs typeface="+mn-cs"/>
              </a:rPr>
              <a:t>Arrepentirse no significa dejar de fumar y beber y engañar a su esposa y comenzar a ir al iglesia.</a:t>
            </a:r>
          </a:p>
        </p:txBody>
      </p:sp>
    </p:spTree>
    <p:extLst>
      <p:ext uri="{BB962C8B-B14F-4D97-AF65-F5344CB8AC3E}">
        <p14:creationId xmlns:p14="http://schemas.microsoft.com/office/powerpoint/2010/main" val="3374135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smtClean="0"/>
              <a:t>You will not burn up in Hell, the</a:t>
            </a:r>
            <a:r>
              <a:rPr lang="en-US" baseline="0" dirty="0" smtClean="0"/>
              <a:t> Bible says you will melt.      </a:t>
            </a:r>
            <a:r>
              <a:rPr lang="es-ES" sz="1200" b="0" i="0" u="none" strike="noStrike" kern="1200" dirty="0" smtClean="0">
                <a:solidFill>
                  <a:schemeClr val="tx1"/>
                </a:solidFill>
                <a:effectLst/>
                <a:latin typeface="Calibri" pitchFamily="34" charset="0"/>
                <a:ea typeface="+mn-ea"/>
                <a:cs typeface="+mn-cs"/>
              </a:rPr>
              <a:t>Usted no solo va a quemar en el infierno, la Biblia dice que</a:t>
            </a:r>
            <a:r>
              <a:rPr lang="es-ES" sz="1200" b="0" i="0" u="none" strike="noStrike" kern="1200" baseline="0" dirty="0" smtClean="0">
                <a:solidFill>
                  <a:schemeClr val="tx1"/>
                </a:solidFill>
                <a:effectLst/>
                <a:latin typeface="Calibri" pitchFamily="34" charset="0"/>
                <a:ea typeface="+mn-ea"/>
                <a:cs typeface="+mn-cs"/>
              </a:rPr>
              <a:t> se derrita (</a:t>
            </a:r>
            <a:r>
              <a:rPr lang="es-ES" sz="1200" b="0" i="0" u="none" strike="noStrike" kern="1200" baseline="0" dirty="0" err="1" smtClean="0">
                <a:solidFill>
                  <a:schemeClr val="tx1"/>
                </a:solidFill>
                <a:effectLst/>
                <a:latin typeface="Calibri" pitchFamily="34" charset="0"/>
                <a:ea typeface="+mn-ea"/>
                <a:cs typeface="+mn-cs"/>
              </a:rPr>
              <a:t>melt</a:t>
            </a:r>
            <a:r>
              <a:rPr lang="es-ES" sz="1200" b="0" i="0" u="none" strike="noStrike" kern="1200" baseline="0" dirty="0" smtClean="0">
                <a:solidFill>
                  <a:schemeClr val="tx1"/>
                </a:solidFill>
                <a:effectLst/>
                <a:latin typeface="Calibri" pitchFamily="34" charset="0"/>
                <a:ea typeface="+mn-ea"/>
                <a:cs typeface="+mn-cs"/>
              </a:rPr>
              <a:t>/fundir)</a:t>
            </a:r>
            <a:r>
              <a:rPr lang="es-ES" sz="1200" b="0" i="0" u="none" strike="noStrike" kern="1200" dirty="0" smtClean="0">
                <a:solidFill>
                  <a:schemeClr val="tx1"/>
                </a:solidFill>
                <a:effectLst/>
                <a:latin typeface="Calibri" pitchFamily="34" charset="0"/>
                <a:ea typeface="+mn-ea"/>
                <a:cs typeface="+mn-cs"/>
              </a:rPr>
              <a:t>.</a:t>
            </a: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15</a:t>
            </a:fld>
            <a:endParaRPr lang="en-US" dirty="0">
              <a:solidFill>
                <a:prstClr val="white"/>
              </a:solidFill>
            </a:endParaRPr>
          </a:p>
        </p:txBody>
      </p:sp>
    </p:spTree>
    <p:extLst>
      <p:ext uri="{BB962C8B-B14F-4D97-AF65-F5344CB8AC3E}">
        <p14:creationId xmlns:p14="http://schemas.microsoft.com/office/powerpoint/2010/main" val="3144935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16</a:t>
            </a:fld>
            <a:endParaRPr lang="en-US" dirty="0">
              <a:solidFill>
                <a:prstClr val="white"/>
              </a:solidFill>
            </a:endParaRPr>
          </a:p>
        </p:txBody>
      </p:sp>
    </p:spTree>
    <p:extLst>
      <p:ext uri="{BB962C8B-B14F-4D97-AF65-F5344CB8AC3E}">
        <p14:creationId xmlns:p14="http://schemas.microsoft.com/office/powerpoint/2010/main" val="3144935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It is very simple.       </a:t>
            </a:r>
            <a:r>
              <a:rPr lang="en-US" sz="1200" b="0" i="0" u="none" strike="noStrike" kern="1200" dirty="0" smtClean="0">
                <a:solidFill>
                  <a:schemeClr val="tx1"/>
                </a:solidFill>
                <a:effectLst/>
                <a:latin typeface="Calibri" pitchFamily="34" charset="0"/>
                <a:ea typeface="+mn-ea"/>
                <a:cs typeface="+mn-cs"/>
              </a:rPr>
              <a:t>Es muy simple.</a:t>
            </a: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17</a:t>
            </a:fld>
            <a:endParaRPr lang="en-US" dirty="0">
              <a:solidFill>
                <a:prstClr val="white"/>
              </a:solidFill>
            </a:endParaRPr>
          </a:p>
        </p:txBody>
      </p:sp>
    </p:spTree>
    <p:extLst>
      <p:ext uri="{BB962C8B-B14F-4D97-AF65-F5344CB8AC3E}">
        <p14:creationId xmlns:p14="http://schemas.microsoft.com/office/powerpoint/2010/main" val="3033565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defTabSz="914200">
              <a:defRPr/>
            </a:pPr>
            <a:r>
              <a:rPr lang="en-US" sz="1200" b="0" i="0" u="none" strike="noStrike" kern="1200" dirty="0" smtClean="0">
                <a:solidFill>
                  <a:schemeClr val="tx1"/>
                </a:solidFill>
                <a:effectLst/>
                <a:latin typeface="Calibri" pitchFamily="34" charset="0"/>
                <a:ea typeface="+mn-ea"/>
                <a:cs typeface="+mn-cs"/>
              </a:rPr>
              <a:t>Let's pray together. I will pray a quick prayer and then you will repeat after me. Okay? </a:t>
            </a:r>
            <a:r>
              <a:rPr lang="en-US" sz="1200" b="0" i="0" u="none" strike="noStrike" kern="1200" dirty="0" err="1" smtClean="0">
                <a:solidFill>
                  <a:schemeClr val="tx1"/>
                </a:solidFill>
                <a:effectLst/>
                <a:latin typeface="Calibri" pitchFamily="34" charset="0"/>
                <a:ea typeface="+mn-ea"/>
                <a:cs typeface="+mn-cs"/>
              </a:rPr>
              <a:t>Oremos</a:t>
            </a:r>
            <a:r>
              <a:rPr lang="en-US" sz="1200" b="0" i="0" u="none" strike="noStrike" kern="1200" dirty="0" smtClean="0">
                <a:solidFill>
                  <a:schemeClr val="tx1"/>
                </a:solidFill>
                <a:effectLst/>
                <a:latin typeface="Calibri" pitchFamily="34" charset="0"/>
                <a:ea typeface="+mn-ea"/>
                <a:cs typeface="+mn-cs"/>
              </a:rPr>
              <a:t>.</a:t>
            </a:r>
          </a:p>
          <a:p>
            <a:pPr defTabSz="914200">
              <a:defRPr/>
            </a:pPr>
            <a:r>
              <a:rPr lang="en-US" sz="1200" b="0" i="0" u="none" strike="noStrike" kern="1200" dirty="0" smtClean="0">
                <a:solidFill>
                  <a:schemeClr val="tx1"/>
                </a:solidFill>
                <a:effectLst/>
                <a:latin typeface="Calibri" pitchFamily="34" charset="0"/>
                <a:ea typeface="+mn-ea"/>
                <a:cs typeface="+mn-cs"/>
              </a:rPr>
              <a:t>Dear Lord, thank you for this time. If Sindy prays to you sincerely you have promised to hear her.</a:t>
            </a:r>
          </a:p>
          <a:p>
            <a:pPr defTabSz="914200">
              <a:defRPr/>
            </a:pPr>
            <a:r>
              <a:rPr lang="es-ES" sz="1200" b="0" i="0" u="none" strike="noStrike" kern="1200" dirty="0" smtClean="0">
                <a:solidFill>
                  <a:schemeClr val="tx1"/>
                </a:solidFill>
                <a:effectLst/>
                <a:latin typeface="Calibri" pitchFamily="34" charset="0"/>
                <a:ea typeface="+mn-ea"/>
                <a:cs typeface="+mn-cs"/>
              </a:rPr>
              <a:t>Oremos juntos. Querido </a:t>
            </a:r>
            <a:r>
              <a:rPr lang="es-ES" sz="1200" b="0" i="0" u="none" strike="noStrike" kern="1200" dirty="0" err="1" smtClean="0">
                <a:solidFill>
                  <a:schemeClr val="tx1"/>
                </a:solidFill>
                <a:effectLst/>
                <a:latin typeface="Calibri" pitchFamily="34" charset="0"/>
                <a:ea typeface="+mn-ea"/>
                <a:cs typeface="+mn-cs"/>
              </a:rPr>
              <a:t>Jesus</a:t>
            </a:r>
            <a:r>
              <a:rPr lang="es-ES" sz="1200" b="0" i="0" u="none" strike="noStrike" kern="1200" dirty="0" smtClean="0">
                <a:solidFill>
                  <a:schemeClr val="tx1"/>
                </a:solidFill>
                <a:effectLst/>
                <a:latin typeface="Calibri" pitchFamily="34" charset="0"/>
                <a:ea typeface="+mn-ea"/>
                <a:cs typeface="+mn-cs"/>
              </a:rPr>
              <a:t>, Te doy gracias por estos cinco minutos con Sindy. Y ahora, si Sindy te ora sinceramente, has prometido salvarla.  [</a:t>
            </a:r>
            <a:r>
              <a:rPr lang="es-ES" sz="1200" b="0" i="0" u="none" strike="noStrike" kern="1200" dirty="0" err="1" smtClean="0">
                <a:solidFill>
                  <a:schemeClr val="tx1"/>
                </a:solidFill>
                <a:effectLst/>
                <a:latin typeface="Calibri" pitchFamily="34" charset="0"/>
                <a:ea typeface="+mn-ea"/>
                <a:cs typeface="+mn-cs"/>
              </a:rPr>
              <a:t>Name</a:t>
            </a:r>
            <a:r>
              <a:rPr lang="es-ES" sz="1200" b="0" i="0" u="none" strike="noStrike" kern="1200" dirty="0" smtClean="0">
                <a:solidFill>
                  <a:schemeClr val="tx1"/>
                </a:solidFill>
                <a:effectLst/>
                <a:latin typeface="Calibri" pitchFamily="34" charset="0"/>
                <a:ea typeface="+mn-ea"/>
                <a:cs typeface="+mn-cs"/>
              </a:rPr>
              <a:t>] repíteme, por favor.</a:t>
            </a:r>
          </a:p>
          <a:p>
            <a:pPr defTabSz="914200">
              <a:defRPr/>
            </a:pPr>
            <a:r>
              <a:rPr lang="en-US" dirty="0" smtClean="0"/>
              <a:t>Did you mean that? (Did you pray that sincerely?)</a:t>
            </a:r>
            <a:r>
              <a:rPr lang="en-US" sz="1200" b="0" i="0" u="none" strike="noStrike" kern="1200" dirty="0" smtClean="0">
                <a:solidFill>
                  <a:schemeClr val="tx1"/>
                </a:solidFill>
                <a:effectLst/>
                <a:latin typeface="Calibri" pitchFamily="34" charset="0"/>
                <a:ea typeface="+mn-ea"/>
                <a:cs typeface="+mn-cs"/>
              </a:rPr>
              <a:t>      ¿Lo </a:t>
            </a:r>
            <a:r>
              <a:rPr lang="en-US" sz="1200" b="0" i="0" u="none" strike="noStrike" kern="1200" dirty="0" err="1" smtClean="0">
                <a:solidFill>
                  <a:schemeClr val="tx1"/>
                </a:solidFill>
                <a:effectLst/>
                <a:latin typeface="Calibri" pitchFamily="34" charset="0"/>
                <a:ea typeface="+mn-ea"/>
                <a:cs typeface="+mn-cs"/>
              </a:rPr>
              <a:t>oraste</a:t>
            </a:r>
            <a:r>
              <a:rPr lang="en-US" sz="1200" b="0" i="0" u="none" strike="noStrike" kern="1200" dirty="0" smtClean="0">
                <a:solidFill>
                  <a:schemeClr val="tx1"/>
                </a:solidFill>
                <a:effectLst/>
                <a:latin typeface="Calibri" pitchFamily="34" charset="0"/>
                <a:ea typeface="+mn-ea"/>
                <a:cs typeface="+mn-cs"/>
              </a:rPr>
              <a:t> sinceramente? ¿Su </a:t>
            </a:r>
            <a:r>
              <a:rPr lang="en-US" sz="1200" b="0" i="0" u="none" strike="noStrike" kern="1200" dirty="0" err="1" smtClean="0">
                <a:solidFill>
                  <a:schemeClr val="tx1"/>
                </a:solidFill>
                <a:effectLst/>
                <a:latin typeface="Calibri" pitchFamily="34" charset="0"/>
                <a:ea typeface="+mn-ea"/>
                <a:cs typeface="+mn-cs"/>
              </a:rPr>
              <a:t>oracion</a:t>
            </a:r>
            <a:r>
              <a:rPr lang="en-US" sz="1200" b="0" i="0" u="none" strike="noStrike" kern="1200" dirty="0" smtClean="0">
                <a:solidFill>
                  <a:schemeClr val="tx1"/>
                </a:solidFill>
                <a:effectLst/>
                <a:latin typeface="Calibri" pitchFamily="34" charset="0"/>
                <a:ea typeface="+mn-ea"/>
                <a:cs typeface="+mn-cs"/>
              </a:rPr>
              <a:t> </a:t>
            </a:r>
            <a:r>
              <a:rPr lang="en-US" sz="1200" b="0" i="0" u="none" strike="noStrike" kern="1200" dirty="0" err="1" smtClean="0">
                <a:solidFill>
                  <a:schemeClr val="tx1"/>
                </a:solidFill>
                <a:effectLst/>
                <a:latin typeface="Calibri" pitchFamily="34" charset="0"/>
                <a:ea typeface="+mn-ea"/>
                <a:cs typeface="+mn-cs"/>
              </a:rPr>
              <a:t>fue</a:t>
            </a:r>
            <a:r>
              <a:rPr lang="en-US" sz="1200" b="0" i="0" u="none" strike="noStrike" kern="1200" dirty="0" smtClean="0">
                <a:solidFill>
                  <a:schemeClr val="tx1"/>
                </a:solidFill>
                <a:effectLst/>
                <a:latin typeface="Calibri" pitchFamily="34" charset="0"/>
                <a:ea typeface="+mn-ea"/>
                <a:cs typeface="+mn-cs"/>
              </a:rPr>
              <a:t> </a:t>
            </a:r>
            <a:r>
              <a:rPr lang="en-US" sz="1200" b="0" i="0" u="none" strike="noStrike" kern="1200" dirty="0" err="1" smtClean="0">
                <a:solidFill>
                  <a:schemeClr val="tx1"/>
                </a:solidFill>
                <a:effectLst/>
                <a:latin typeface="Calibri" pitchFamily="34" charset="0"/>
                <a:ea typeface="+mn-ea"/>
                <a:cs typeface="+mn-cs"/>
              </a:rPr>
              <a:t>sincera</a:t>
            </a:r>
            <a:r>
              <a:rPr lang="en-US" sz="1200" b="0" i="0" u="none" strike="noStrike" kern="1200" dirty="0" smtClean="0">
                <a:solidFill>
                  <a:schemeClr val="tx1"/>
                </a:solidFill>
                <a:effectLst/>
                <a:latin typeface="Calibri" pitchFamily="34" charset="0"/>
                <a:ea typeface="+mn-ea"/>
                <a:cs typeface="+mn-cs"/>
              </a:rPr>
              <a:t>?</a:t>
            </a:r>
            <a:endParaRPr lang="en-US" sz="1200" b="0" i="0" u="none" strike="noStrike" kern="1200" baseline="0" dirty="0" smtClean="0">
              <a:solidFill>
                <a:schemeClr val="tx1"/>
              </a:solidFill>
              <a:effectLst/>
              <a:latin typeface="Calibri" pitchFamily="34" charset="0"/>
              <a:ea typeface="+mn-ea"/>
              <a:cs typeface="+mn-cs"/>
            </a:endParaRPr>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18</a:t>
            </a:fld>
            <a:endParaRPr lang="en-US" dirty="0">
              <a:solidFill>
                <a:prstClr val="white"/>
              </a:solidFill>
            </a:endParaRPr>
          </a:p>
        </p:txBody>
      </p:sp>
    </p:spTree>
    <p:extLst>
      <p:ext uri="{BB962C8B-B14F-4D97-AF65-F5344CB8AC3E}">
        <p14:creationId xmlns:p14="http://schemas.microsoft.com/office/powerpoint/2010/main" val="929505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defTabSz="914200">
              <a:defRPr/>
            </a:pPr>
            <a:r>
              <a:rPr lang="en-US" dirty="0" smtClean="0"/>
              <a:t>One</a:t>
            </a:r>
            <a:r>
              <a:rPr lang="en-US" baseline="0" dirty="0" smtClean="0"/>
              <a:t> hundred percent               </a:t>
            </a:r>
            <a:r>
              <a:rPr lang="en-US" sz="1200" b="0" i="0" u="none" strike="noStrike" kern="1200" dirty="0" err="1" smtClean="0">
                <a:solidFill>
                  <a:schemeClr val="tx1"/>
                </a:solidFill>
                <a:effectLst/>
                <a:latin typeface="Calibri" pitchFamily="34" charset="0"/>
                <a:ea typeface="+mn-ea"/>
                <a:cs typeface="+mn-cs"/>
              </a:rPr>
              <a:t>cien</a:t>
            </a:r>
            <a:r>
              <a:rPr lang="en-US" sz="1200" b="0" i="0" u="none" strike="noStrike" kern="1200" dirty="0" smtClean="0">
                <a:solidFill>
                  <a:schemeClr val="tx1"/>
                </a:solidFill>
                <a:effectLst/>
                <a:latin typeface="Calibri" pitchFamily="34" charset="0"/>
                <a:ea typeface="+mn-ea"/>
                <a:cs typeface="+mn-cs"/>
              </a:rPr>
              <a:t> </a:t>
            </a:r>
            <a:r>
              <a:rPr lang="en-US" sz="1200" b="0" i="0" u="none" strike="noStrike" kern="1200" dirty="0" err="1" smtClean="0">
                <a:solidFill>
                  <a:schemeClr val="tx1"/>
                </a:solidFill>
                <a:effectLst/>
                <a:latin typeface="Calibri" pitchFamily="34" charset="0"/>
                <a:ea typeface="+mn-ea"/>
                <a:cs typeface="+mn-cs"/>
              </a:rPr>
              <a:t>por</a:t>
            </a:r>
            <a:r>
              <a:rPr lang="en-US" sz="1200" b="0" i="0" u="none" strike="noStrike" kern="1200" dirty="0" smtClean="0">
                <a:solidFill>
                  <a:schemeClr val="tx1"/>
                </a:solidFill>
                <a:effectLst/>
                <a:latin typeface="Calibri" pitchFamily="34" charset="0"/>
                <a:ea typeface="+mn-ea"/>
                <a:cs typeface="+mn-cs"/>
              </a:rPr>
              <a:t> </a:t>
            </a:r>
            <a:r>
              <a:rPr lang="en-US" sz="1200" b="0" i="0" u="none" strike="noStrike" kern="1200" dirty="0" err="1" smtClean="0">
                <a:solidFill>
                  <a:schemeClr val="tx1"/>
                </a:solidFill>
                <a:effectLst/>
                <a:latin typeface="Calibri" pitchFamily="34" charset="0"/>
                <a:ea typeface="+mn-ea"/>
                <a:cs typeface="+mn-cs"/>
              </a:rPr>
              <a:t>ciento</a:t>
            </a:r>
            <a:endParaRPr lang="en-US" sz="1200" b="0" i="0" u="none" strike="noStrike" kern="1200" dirty="0" smtClean="0">
              <a:solidFill>
                <a:schemeClr val="tx1"/>
              </a:solidFill>
              <a:effectLst/>
              <a:latin typeface="Calibri" pitchFamily="34" charset="0"/>
              <a:ea typeface="+mn-ea"/>
              <a:cs typeface="+mn-cs"/>
            </a:endParaRPr>
          </a:p>
          <a:p>
            <a:pPr defTabSz="914200">
              <a:defRPr/>
            </a:pPr>
            <a:r>
              <a:rPr lang="en-US" sz="1200" b="0" i="0" u="none" strike="noStrike" kern="1200" dirty="0" smtClean="0">
                <a:solidFill>
                  <a:schemeClr val="tx1"/>
                </a:solidFill>
                <a:effectLst/>
                <a:latin typeface="Calibri" pitchFamily="34" charset="0"/>
                <a:ea typeface="+mn-ea"/>
                <a:cs typeface="+mn-cs"/>
              </a:rPr>
              <a:t>For any reason                        sin </a:t>
            </a:r>
            <a:r>
              <a:rPr lang="en-US" sz="1200" b="0" i="0" u="none" strike="noStrike" kern="1200" dirty="0" err="1" smtClean="0">
                <a:solidFill>
                  <a:schemeClr val="tx1"/>
                </a:solidFill>
                <a:effectLst/>
                <a:latin typeface="Calibri" pitchFamily="34" charset="0"/>
                <a:ea typeface="+mn-ea"/>
                <a:cs typeface="+mn-cs"/>
              </a:rPr>
              <a:t>ninguna</a:t>
            </a:r>
            <a:r>
              <a:rPr lang="en-US" sz="1200" b="0" i="0" u="none" strike="noStrike" kern="1200" dirty="0" smtClean="0">
                <a:solidFill>
                  <a:schemeClr val="tx1"/>
                </a:solidFill>
                <a:effectLst/>
                <a:latin typeface="Calibri" pitchFamily="34" charset="0"/>
                <a:ea typeface="+mn-ea"/>
                <a:cs typeface="+mn-cs"/>
              </a:rPr>
              <a:t> </a:t>
            </a:r>
            <a:r>
              <a:rPr lang="en-US" sz="1200" b="0" i="0" u="none" strike="noStrike" kern="1200" dirty="0" err="1" smtClean="0">
                <a:solidFill>
                  <a:schemeClr val="tx1"/>
                </a:solidFill>
                <a:effectLst/>
                <a:latin typeface="Calibri" pitchFamily="34" charset="0"/>
                <a:ea typeface="+mn-ea"/>
                <a:cs typeface="+mn-cs"/>
              </a:rPr>
              <a:t>razón</a:t>
            </a:r>
            <a:endParaRPr lang="en-US" dirty="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19</a:t>
            </a:fld>
            <a:endParaRPr lang="en-US" dirty="0">
              <a:solidFill>
                <a:prstClr val="white"/>
              </a:solidFill>
            </a:endParaRPr>
          </a:p>
        </p:txBody>
      </p:sp>
    </p:spTree>
    <p:extLst>
      <p:ext uri="{BB962C8B-B14F-4D97-AF65-F5344CB8AC3E}">
        <p14:creationId xmlns:p14="http://schemas.microsoft.com/office/powerpoint/2010/main" val="476740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defTabSz="914200">
              <a:defRPr/>
            </a:pPr>
            <a:r>
              <a:rPr lang="en-US" baseline="0" dirty="0" smtClean="0"/>
              <a:t>Can you speak more slowly please so I can understand? </a:t>
            </a:r>
            <a:r>
              <a:rPr lang="es-ES" sz="1200" b="0" i="0" u="none" strike="noStrike" kern="1200" dirty="0" smtClean="0">
                <a:solidFill>
                  <a:schemeClr val="tx1"/>
                </a:solidFill>
                <a:effectLst/>
                <a:latin typeface="Calibri" pitchFamily="34" charset="0"/>
                <a:ea typeface="+mn-ea"/>
                <a:cs typeface="+mn-cs"/>
              </a:rPr>
              <a:t>¿Puedes hablar más despacio por favor para que yo pueda entender?</a:t>
            </a:r>
            <a:endParaRPr lang="en-US" baseline="0" dirty="0" smtClean="0"/>
          </a:p>
          <a:p>
            <a:pPr defTabSz="914200">
              <a:defRPr/>
            </a:pPr>
            <a:r>
              <a:rPr lang="en-US" baseline="0" dirty="0" smtClean="0"/>
              <a:t>I can’t answer all of them in Spanish, sorry.           </a:t>
            </a:r>
            <a:r>
              <a:rPr lang="es-ES" sz="1200" b="0" i="0" u="none" strike="noStrike" kern="1200" dirty="0" smtClean="0">
                <a:solidFill>
                  <a:schemeClr val="tx1"/>
                </a:solidFill>
                <a:effectLst/>
                <a:latin typeface="Calibri" pitchFamily="34" charset="0"/>
                <a:ea typeface="+mn-ea"/>
                <a:cs typeface="+mn-cs"/>
              </a:rPr>
              <a:t>No puedo responder todas en español, lo siento.</a:t>
            </a:r>
            <a:endParaRPr lang="en-US" dirty="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20</a:t>
            </a:fld>
            <a:endParaRPr lang="en-US" dirty="0">
              <a:solidFill>
                <a:prstClr val="white"/>
              </a:solidFill>
            </a:endParaRPr>
          </a:p>
        </p:txBody>
      </p:sp>
    </p:spTree>
    <p:extLst>
      <p:ext uri="{BB962C8B-B14F-4D97-AF65-F5344CB8AC3E}">
        <p14:creationId xmlns:p14="http://schemas.microsoft.com/office/powerpoint/2010/main" val="1263567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marL="0" marR="0" indent="0" algn="l" defTabSz="914200" rtl="0" eaLnBrk="0" fontAlgn="base" latinLnBrk="0" hangingPunct="0">
              <a:lnSpc>
                <a:spcPct val="100000"/>
              </a:lnSpc>
              <a:spcBef>
                <a:spcPct val="30000"/>
              </a:spcBef>
              <a:spcAft>
                <a:spcPct val="0"/>
              </a:spcAft>
              <a:buClrTx/>
              <a:buSzTx/>
              <a:buFontTx/>
              <a:buNone/>
              <a:tabLst/>
              <a:defRPr/>
            </a:pPr>
            <a:r>
              <a:rPr lang="en-US" dirty="0" smtClean="0"/>
              <a:t>Esta </a:t>
            </a:r>
            <a:r>
              <a:rPr lang="en-US" dirty="0" err="1" smtClean="0"/>
              <a:t>bien</a:t>
            </a:r>
            <a:r>
              <a:rPr lang="en-US" dirty="0" smtClean="0"/>
              <a:t>. T</a:t>
            </a:r>
            <a:r>
              <a:rPr lang="es-ES" dirty="0" err="1" smtClean="0"/>
              <a:t>odo</a:t>
            </a:r>
            <a:r>
              <a:rPr lang="es-ES" dirty="0" smtClean="0"/>
              <a:t> terminado. En cinco minutos. Tengo que ir.</a:t>
            </a:r>
            <a:r>
              <a:rPr lang="en-US" baseline="0" dirty="0" smtClean="0"/>
              <a:t> </a:t>
            </a:r>
            <a:r>
              <a:rPr lang="en-US" dirty="0" smtClean="0"/>
              <a:t>Mil</a:t>
            </a:r>
            <a:r>
              <a:rPr lang="en-US" baseline="0" dirty="0" smtClean="0"/>
              <a:t> gracias </a:t>
            </a:r>
            <a:r>
              <a:rPr lang="en-US" baseline="0" dirty="0" err="1" smtClean="0"/>
              <a:t>por</a:t>
            </a:r>
            <a:r>
              <a:rPr lang="en-US" baseline="0" dirty="0" smtClean="0"/>
              <a:t> su </a:t>
            </a:r>
            <a:r>
              <a:rPr lang="en-US" baseline="0" dirty="0" err="1" smtClean="0"/>
              <a:t>tiempo</a:t>
            </a:r>
            <a:r>
              <a:rPr lang="en-US" baseline="0" dirty="0" smtClean="0"/>
              <a:t>. </a:t>
            </a:r>
            <a:r>
              <a:rPr lang="es-ES" baseline="0" dirty="0" smtClean="0"/>
              <a:t>Si no te veo otra vez en esta vida, voy a verle en el cielo.</a:t>
            </a:r>
            <a:endParaRPr lang="en-US" baseline="0" dirty="0" smtClean="0"/>
          </a:p>
          <a:p>
            <a:pPr defTabSz="914200">
              <a:defRPr/>
            </a:pPr>
            <a:endParaRPr lang="en-US" smtClean="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21</a:t>
            </a:fld>
            <a:endParaRPr lang="en-US" dirty="0">
              <a:solidFill>
                <a:prstClr val="white"/>
              </a:solidFill>
            </a:endParaRPr>
          </a:p>
        </p:txBody>
      </p:sp>
    </p:spTree>
    <p:extLst>
      <p:ext uri="{BB962C8B-B14F-4D97-AF65-F5344CB8AC3E}">
        <p14:creationId xmlns:p14="http://schemas.microsoft.com/office/powerpoint/2010/main" val="3916056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613"/>
            <a:ext cx="3886200" cy="734219"/>
          </a:xfrm>
        </p:spPr>
        <p:txBody>
          <a:bodyPr/>
          <a:lstStyle/>
          <a:p>
            <a:r>
              <a:rPr lang="en-US"/>
              <a:t>Click to edit Master title style</a:t>
            </a:r>
          </a:p>
        </p:txBody>
      </p:sp>
      <p:sp>
        <p:nvSpPr>
          <p:cNvPr id="3" name="Subtitle 2"/>
          <p:cNvSpPr>
            <a:spLocks noGrp="1"/>
          </p:cNvSpPr>
          <p:nvPr>
            <p:ph type="subTitle" idx="1"/>
          </p:nvPr>
        </p:nvSpPr>
        <p:spPr>
          <a:xfrm>
            <a:off x="685800" y="1942704"/>
            <a:ext cx="3200400" cy="877094"/>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3F9BB89-D667-43B1-BE65-28B0FFB4F91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9253F72-34F8-4C73-8268-FADC1898DE6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950" y="2202656"/>
            <a:ext cx="3886200" cy="6826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61950" y="1452564"/>
            <a:ext cx="3886200" cy="750094"/>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21ED034-DA47-4822-A98E-65233C1DB68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799703"/>
            <a:ext cx="1981200" cy="2262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62200" y="799703"/>
            <a:ext cx="1981200" cy="2262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2E53843-2F2E-420C-A685-4CC4B23B951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923"/>
            <a:ext cx="4114800" cy="5715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957"/>
            <a:ext cx="2020888" cy="319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28600" y="1087437"/>
            <a:ext cx="2020888" cy="1976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4" y="767957"/>
            <a:ext cx="2020888" cy="319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322514" y="1087437"/>
            <a:ext cx="2020888" cy="1976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347F598-D6BD-48AB-A2DE-778BEF1776F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DE19F33-8755-4307-8037-406EC4F5BC4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66DD6259-EC0A-48F1-B535-BFDBA4597E4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926"/>
            <a:ext cx="1504950" cy="58142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87526" y="136922"/>
            <a:ext cx="2555875" cy="292695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8344"/>
            <a:ext cx="1504950" cy="23455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CD8B291-A18D-4D73-B24D-02F67DD542A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938" y="2401097"/>
            <a:ext cx="2743200" cy="28178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96938" y="305594"/>
            <a:ext cx="2743200" cy="205779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96938" y="2682878"/>
            <a:ext cx="2743200" cy="40282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988DD4D-C64E-4726-8D25-14BA8F711F3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A5F3192-3CCA-45BE-A221-4B48F7E4874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8906"/>
            <a:ext cx="1028700" cy="29229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8906"/>
            <a:ext cx="2933700" cy="29229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4AEB703-ABF1-4C6E-8227-BF8507A2BE80}"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613"/>
            <a:ext cx="3886200" cy="734219"/>
          </a:xfrm>
        </p:spPr>
        <p:txBody>
          <a:bodyPr/>
          <a:lstStyle/>
          <a:p>
            <a:r>
              <a:rPr lang="en-US"/>
              <a:t>Click to edit Master title style</a:t>
            </a:r>
          </a:p>
        </p:txBody>
      </p:sp>
      <p:sp>
        <p:nvSpPr>
          <p:cNvPr id="3" name="Subtitle 2"/>
          <p:cNvSpPr>
            <a:spLocks noGrp="1"/>
          </p:cNvSpPr>
          <p:nvPr>
            <p:ph type="subTitle" idx="1"/>
          </p:nvPr>
        </p:nvSpPr>
        <p:spPr>
          <a:xfrm>
            <a:off x="685800" y="1942704"/>
            <a:ext cx="3200400" cy="877094"/>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3F9BB89-D667-43B1-BE65-28B0FFB4F91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89080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253F72-34F8-4C73-8268-FADC1898DE6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79558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950" y="2202656"/>
            <a:ext cx="3886200" cy="6826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61950" y="1452564"/>
            <a:ext cx="3886200" cy="750094"/>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ED034-DA47-4822-A98E-65233C1DB68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85165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799703"/>
            <a:ext cx="1981200" cy="2262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62200" y="799703"/>
            <a:ext cx="1981200" cy="2262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E53843-2F2E-420C-A685-4CC4B23B951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81160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923"/>
            <a:ext cx="4114800" cy="5715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957"/>
            <a:ext cx="2020888" cy="319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28600" y="1087437"/>
            <a:ext cx="2020888" cy="1976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4" y="767957"/>
            <a:ext cx="2020888" cy="319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322514" y="1087437"/>
            <a:ext cx="2020888" cy="1976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347F598-D6BD-48AB-A2DE-778BEF1776F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84053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DE19F33-8755-4307-8037-406EC4F5BC4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17838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6DD6259-EC0A-48F1-B535-BFDBA4597E4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35151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926"/>
            <a:ext cx="1504950" cy="58142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87526" y="136922"/>
            <a:ext cx="2555875" cy="292695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8344"/>
            <a:ext cx="1504950" cy="23455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CD8B291-A18D-4D73-B24D-02F67DD542A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189400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938" y="2401097"/>
            <a:ext cx="2743200" cy="28178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96938" y="305594"/>
            <a:ext cx="2743200" cy="205779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96938" y="2682878"/>
            <a:ext cx="2743200" cy="40282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88DD4D-C64E-4726-8D25-14BA8F711F3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20393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5F3192-3CCA-45BE-A221-4B48F7E4874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62185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8906"/>
            <a:ext cx="1028700" cy="29229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8906"/>
            <a:ext cx="2933700" cy="29229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AEB703-ABF1-4C6E-8227-BF8507A2BE8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6258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613"/>
            <a:ext cx="3886200" cy="734219"/>
          </a:xfrm>
        </p:spPr>
        <p:txBody>
          <a:bodyPr/>
          <a:lstStyle/>
          <a:p>
            <a:r>
              <a:rPr lang="en-US" smtClean="0"/>
              <a:t>Click to edit Master title style</a:t>
            </a:r>
            <a:endParaRPr lang="en-US"/>
          </a:p>
        </p:txBody>
      </p:sp>
      <p:sp>
        <p:nvSpPr>
          <p:cNvPr id="3" name="Subtitle 2"/>
          <p:cNvSpPr>
            <a:spLocks noGrp="1"/>
          </p:cNvSpPr>
          <p:nvPr>
            <p:ph type="subTitle" idx="1"/>
          </p:nvPr>
        </p:nvSpPr>
        <p:spPr>
          <a:xfrm>
            <a:off x="685800" y="1942704"/>
            <a:ext cx="3200400" cy="877094"/>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A917344-8BE8-4F00-AE9F-11639DF2711A}" type="datetimeFigureOut">
              <a:rPr lang="en-US">
                <a:solidFill>
                  <a:prstClr val="black"/>
                </a:solidFill>
              </a:rPr>
              <a:pPr>
                <a:defRPr/>
              </a:pPr>
              <a:t>6/24/2018</a:t>
            </a:fld>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A24290-8964-4400-B6A0-F7D25AF26B5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75372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93D12B1-08D8-4B28-8BA8-8EBCE1901C18}" type="datetimeFigureOut">
              <a:rPr lang="en-US">
                <a:solidFill>
                  <a:prstClr val="black"/>
                </a:solidFill>
              </a:rPr>
              <a:pPr>
                <a:defRPr/>
              </a:pPr>
              <a:t>6/24/2018</a:t>
            </a:fld>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A5E9359-8530-445F-9BE1-837D9FE82B7B}"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947016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950" y="2202656"/>
            <a:ext cx="3886200" cy="6826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61950" y="1452564"/>
            <a:ext cx="3886200" cy="750094"/>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0D0D2B7-B717-4B56-A0A9-78229846429E}" type="datetimeFigureOut">
              <a:rPr lang="en-US">
                <a:solidFill>
                  <a:prstClr val="black"/>
                </a:solidFill>
              </a:rPr>
              <a:pPr>
                <a:defRPr/>
              </a:pPr>
              <a:t>6/24/2018</a:t>
            </a:fld>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EE3844-111F-48FF-B20D-2DB4953E902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670404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799703"/>
            <a:ext cx="1981200" cy="2262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362200" y="799703"/>
            <a:ext cx="1981200" cy="2262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9E0B2BA-4E12-419B-A1AD-503EC1AF9EC1}" type="datetimeFigureOut">
              <a:rPr lang="en-US">
                <a:solidFill>
                  <a:prstClr val="black"/>
                </a:solidFill>
              </a:rPr>
              <a:pPr>
                <a:defRPr/>
              </a:pPr>
              <a:t>6/24/2018</a:t>
            </a:fld>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A734488-8495-4E23-813F-6823AF00FE69}"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5152860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923"/>
            <a:ext cx="4114800" cy="571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 y="767957"/>
            <a:ext cx="2020888" cy="319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 y="1087437"/>
            <a:ext cx="2020888" cy="1976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322514" y="767957"/>
            <a:ext cx="2020888" cy="319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322514" y="1087437"/>
            <a:ext cx="2020888" cy="1976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B2590589-221F-4BC2-8EC8-58AA56E3FD65}" type="datetimeFigureOut">
              <a:rPr lang="en-US">
                <a:solidFill>
                  <a:prstClr val="black"/>
                </a:solidFill>
              </a:rPr>
              <a:pPr>
                <a:defRPr/>
              </a:pPr>
              <a:t>6/24/2018</a:t>
            </a:fld>
            <a:endParaRPr lang="en-US">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07B770F-59E9-4227-B8B7-F0B1EF2E3D3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251927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BA7C2441-1147-4CB5-8AEE-2C8C8302A5FB}" type="datetimeFigureOut">
              <a:rPr lang="en-US">
                <a:solidFill>
                  <a:prstClr val="black"/>
                </a:solidFill>
              </a:rPr>
              <a:pPr>
                <a:defRPr/>
              </a:pPr>
              <a:t>6/24/2018</a:t>
            </a:fld>
            <a:endParaRPr lang="en-US">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B3B19-F396-4B4E-86A0-B6E3CB43F4B2}"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144013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4B435DE-9D0A-478E-9309-7BDA90A2309F}" type="datetimeFigureOut">
              <a:rPr lang="en-US">
                <a:solidFill>
                  <a:prstClr val="white"/>
                </a:solidFill>
              </a:rPr>
              <a:pPr>
                <a:defRPr/>
              </a:pPr>
              <a:t>6/24/2018</a:t>
            </a:fld>
            <a:endParaRPr lang="en-US">
              <a:solidFill>
                <a:prstClr val="white"/>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prstClr val="white"/>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09FB0E5-C8BA-4C3E-9EE7-17C0B2FDA80A}"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238234025"/>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926"/>
            <a:ext cx="1504950" cy="58142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87526" y="136922"/>
            <a:ext cx="2555875" cy="292695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600" y="718344"/>
            <a:ext cx="1504950" cy="23455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606CB16-1AB8-42AB-A07E-79938CDA39E1}" type="datetimeFigureOut">
              <a:rPr lang="en-US">
                <a:solidFill>
                  <a:prstClr val="white"/>
                </a:solidFill>
              </a:rPr>
              <a:pPr>
                <a:defRPr/>
              </a:pPr>
              <a:t>6/24/2018</a:t>
            </a:fld>
            <a:endParaRPr lang="en-US">
              <a:solidFill>
                <a:prstClr val="white"/>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B00D916-0918-4B77-8042-6BC38BC50F7E}"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402376022"/>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938" y="2401097"/>
            <a:ext cx="2743200" cy="28178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96938" y="305594"/>
            <a:ext cx="2743200" cy="205779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96938" y="2682878"/>
            <a:ext cx="2743200" cy="40282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6A5A542-94C3-4047-ADEC-786187A80182}" type="datetimeFigureOut">
              <a:rPr lang="en-US">
                <a:solidFill>
                  <a:prstClr val="white"/>
                </a:solidFill>
              </a:rPr>
              <a:pPr>
                <a:defRPr/>
              </a:pPr>
              <a:t>6/24/2018</a:t>
            </a:fld>
            <a:endParaRPr lang="en-US">
              <a:solidFill>
                <a:prstClr val="white"/>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C24689A-76B5-4F95-811B-765C772C2E49}"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36370498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FB52D9A-0DF2-49D4-84A1-F4B729455625}" type="datetimeFigureOut">
              <a:rPr lang="en-US">
                <a:solidFill>
                  <a:prstClr val="white"/>
                </a:solidFill>
              </a:rPr>
              <a:pPr>
                <a:defRPr/>
              </a:pPr>
              <a:t>6/24/2018</a:t>
            </a:fld>
            <a:endParaRPr lang="en-US">
              <a:solidFill>
                <a:prstClr val="white"/>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white"/>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68FC1B-D959-4DBA-B06C-F55BD5FB99A0}"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748507547"/>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8906"/>
            <a:ext cx="1028700" cy="292298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38906"/>
            <a:ext cx="2933700" cy="292298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A114722-465B-4A0C-804D-7A615054F342}" type="datetimeFigureOut">
              <a:rPr lang="en-US">
                <a:solidFill>
                  <a:prstClr val="white"/>
                </a:solidFill>
              </a:rPr>
              <a:pPr>
                <a:defRPr/>
              </a:pPr>
              <a:t>6/24/2018</a:t>
            </a:fld>
            <a:endParaRPr lang="en-US">
              <a:solidFill>
                <a:prstClr val="white"/>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white"/>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5B2633-CED7-4A4B-8CB4-368BFFF3D021}"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56280805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7000"/>
            <a:lum/>
          </a:blip>
          <a:srcRect/>
          <a:stretch>
            <a:fillRect l="-3000" r="-3000"/>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228600" y="138906"/>
            <a:ext cx="4114800" cy="571500"/>
          </a:xfrm>
          <a:prstGeom prst="rect">
            <a:avLst/>
          </a:prstGeom>
          <a:noFill/>
          <a:ln w="9525">
            <a:noFill/>
            <a:miter lim="800000"/>
            <a:headEnd/>
            <a:tailEnd/>
          </a:ln>
        </p:spPr>
        <p:txBody>
          <a:bodyPr vert="horz" wrap="square" lIns="41796" tIns="20897" rIns="41796" bIns="20897"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228600" y="799703"/>
            <a:ext cx="4114800" cy="2262188"/>
          </a:xfrm>
          <a:prstGeom prst="rect">
            <a:avLst/>
          </a:prstGeom>
          <a:noFill/>
          <a:ln w="9525">
            <a:noFill/>
            <a:miter lim="800000"/>
            <a:headEnd/>
            <a:tailEnd/>
          </a:ln>
        </p:spPr>
        <p:txBody>
          <a:bodyPr vert="horz" wrap="square" lIns="41796" tIns="20897" rIns="41796" bIns="208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28600" y="3121423"/>
            <a:ext cx="1066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defRPr sz="600">
                <a:solidFill>
                  <a:schemeClr val="tx1"/>
                </a:solidFill>
              </a:defRPr>
            </a:lvl1pPr>
          </a:lstStyle>
          <a:p>
            <a:pPr>
              <a:defRPr/>
            </a:pPr>
            <a:endParaRPr lang="en-US" dirty="0"/>
          </a:p>
        </p:txBody>
      </p:sp>
      <p:sp>
        <p:nvSpPr>
          <p:cNvPr id="1029" name="Rectangle 5"/>
          <p:cNvSpPr>
            <a:spLocks noGrp="1" noChangeArrowheads="1"/>
          </p:cNvSpPr>
          <p:nvPr>
            <p:ph type="ftr" sz="quarter" idx="3"/>
          </p:nvPr>
        </p:nvSpPr>
        <p:spPr bwMode="auto">
          <a:xfrm>
            <a:off x="1562100" y="3121423"/>
            <a:ext cx="1447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ctr">
              <a:defRPr sz="600">
                <a:solidFill>
                  <a:schemeClr val="tx1"/>
                </a:solidFill>
              </a:defRPr>
            </a:lvl1pPr>
          </a:lstStyle>
          <a:p>
            <a:pPr>
              <a:defRPr/>
            </a:pPr>
            <a:endParaRPr lang="en-US" dirty="0"/>
          </a:p>
        </p:txBody>
      </p:sp>
      <p:sp>
        <p:nvSpPr>
          <p:cNvPr id="1030" name="Rectangle 6"/>
          <p:cNvSpPr>
            <a:spLocks noGrp="1" noChangeArrowheads="1"/>
          </p:cNvSpPr>
          <p:nvPr>
            <p:ph type="sldNum" sz="quarter" idx="4"/>
          </p:nvPr>
        </p:nvSpPr>
        <p:spPr bwMode="auto">
          <a:xfrm>
            <a:off x="3276600" y="3121423"/>
            <a:ext cx="1066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r">
              <a:defRPr sz="600">
                <a:solidFill>
                  <a:schemeClr val="tx1"/>
                </a:solidFill>
              </a:defRPr>
            </a:lvl1pPr>
          </a:lstStyle>
          <a:p>
            <a:pPr>
              <a:defRPr/>
            </a:pPr>
            <a:fld id="{B7009AEF-738A-42C1-AEA8-C0C947AD8E94}"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17513" rtl="0" eaLnBrk="0" fontAlgn="base" hangingPunct="0">
        <a:spcBef>
          <a:spcPct val="0"/>
        </a:spcBef>
        <a:spcAft>
          <a:spcPct val="0"/>
        </a:spcAft>
        <a:defRPr sz="2000">
          <a:solidFill>
            <a:schemeClr val="tx2"/>
          </a:solidFill>
          <a:latin typeface="+mj-lt"/>
          <a:ea typeface="+mj-ea"/>
          <a:cs typeface="+mj-cs"/>
        </a:defRPr>
      </a:lvl1pPr>
      <a:lvl2pPr algn="ctr" defTabSz="417513" rtl="0" eaLnBrk="0" fontAlgn="base" hangingPunct="0">
        <a:spcBef>
          <a:spcPct val="0"/>
        </a:spcBef>
        <a:spcAft>
          <a:spcPct val="0"/>
        </a:spcAft>
        <a:defRPr sz="2000">
          <a:solidFill>
            <a:schemeClr val="tx2"/>
          </a:solidFill>
          <a:latin typeface="Arial" charset="0"/>
        </a:defRPr>
      </a:lvl2pPr>
      <a:lvl3pPr algn="ctr" defTabSz="417513" rtl="0" eaLnBrk="0" fontAlgn="base" hangingPunct="0">
        <a:spcBef>
          <a:spcPct val="0"/>
        </a:spcBef>
        <a:spcAft>
          <a:spcPct val="0"/>
        </a:spcAft>
        <a:defRPr sz="2000">
          <a:solidFill>
            <a:schemeClr val="tx2"/>
          </a:solidFill>
          <a:latin typeface="Arial" charset="0"/>
        </a:defRPr>
      </a:lvl3pPr>
      <a:lvl4pPr algn="ctr" defTabSz="417513" rtl="0" eaLnBrk="0" fontAlgn="base" hangingPunct="0">
        <a:spcBef>
          <a:spcPct val="0"/>
        </a:spcBef>
        <a:spcAft>
          <a:spcPct val="0"/>
        </a:spcAft>
        <a:defRPr sz="2000">
          <a:solidFill>
            <a:schemeClr val="tx2"/>
          </a:solidFill>
          <a:latin typeface="Arial" charset="0"/>
        </a:defRPr>
      </a:lvl4pPr>
      <a:lvl5pPr algn="ctr" defTabSz="417513" rtl="0" eaLnBrk="0" fontAlgn="base" hangingPunct="0">
        <a:spcBef>
          <a:spcPct val="0"/>
        </a:spcBef>
        <a:spcAft>
          <a:spcPct val="0"/>
        </a:spcAft>
        <a:defRPr sz="2000">
          <a:solidFill>
            <a:schemeClr val="tx2"/>
          </a:solidFill>
          <a:latin typeface="Arial" charset="0"/>
        </a:defRPr>
      </a:lvl5pPr>
      <a:lvl6pPr marL="457200" algn="ctr" defTabSz="417513" rtl="0" eaLnBrk="0" fontAlgn="base" hangingPunct="0">
        <a:spcBef>
          <a:spcPct val="0"/>
        </a:spcBef>
        <a:spcAft>
          <a:spcPct val="0"/>
        </a:spcAft>
        <a:defRPr sz="2000">
          <a:solidFill>
            <a:schemeClr val="tx2"/>
          </a:solidFill>
          <a:latin typeface="Arial" charset="0"/>
        </a:defRPr>
      </a:lvl6pPr>
      <a:lvl7pPr marL="914400" algn="ctr" defTabSz="417513" rtl="0" eaLnBrk="0" fontAlgn="base" hangingPunct="0">
        <a:spcBef>
          <a:spcPct val="0"/>
        </a:spcBef>
        <a:spcAft>
          <a:spcPct val="0"/>
        </a:spcAft>
        <a:defRPr sz="2000">
          <a:solidFill>
            <a:schemeClr val="tx2"/>
          </a:solidFill>
          <a:latin typeface="Arial" charset="0"/>
        </a:defRPr>
      </a:lvl7pPr>
      <a:lvl8pPr marL="1371600" algn="ctr" defTabSz="417513" rtl="0" eaLnBrk="0" fontAlgn="base" hangingPunct="0">
        <a:spcBef>
          <a:spcPct val="0"/>
        </a:spcBef>
        <a:spcAft>
          <a:spcPct val="0"/>
        </a:spcAft>
        <a:defRPr sz="2000">
          <a:solidFill>
            <a:schemeClr val="tx2"/>
          </a:solidFill>
          <a:latin typeface="Arial" charset="0"/>
        </a:defRPr>
      </a:lvl8pPr>
      <a:lvl9pPr marL="1828800" algn="ctr" defTabSz="417513" rtl="0" eaLnBrk="0" fontAlgn="base" hangingPunct="0">
        <a:spcBef>
          <a:spcPct val="0"/>
        </a:spcBef>
        <a:spcAft>
          <a:spcPct val="0"/>
        </a:spcAft>
        <a:defRPr sz="2000">
          <a:solidFill>
            <a:schemeClr val="tx2"/>
          </a:solidFill>
          <a:latin typeface="Arial" charset="0"/>
        </a:defRPr>
      </a:lvl9pPr>
    </p:titleStyle>
    <p:bodyStyle>
      <a:lvl1pPr marL="155575" indent="-155575" algn="l" defTabSz="417513" rtl="0" eaLnBrk="0" fontAlgn="base" hangingPunct="0">
        <a:spcBef>
          <a:spcPct val="20000"/>
        </a:spcBef>
        <a:spcAft>
          <a:spcPct val="0"/>
        </a:spcAft>
        <a:buChar char="•"/>
        <a:defRPr sz="1500">
          <a:solidFill>
            <a:schemeClr val="tx1"/>
          </a:solidFill>
          <a:latin typeface="+mn-lt"/>
          <a:ea typeface="+mn-ea"/>
          <a:cs typeface="+mn-cs"/>
        </a:defRPr>
      </a:lvl1pPr>
      <a:lvl2pPr marL="339725" indent="-130175" algn="l" defTabSz="417513" rtl="0" eaLnBrk="0" fontAlgn="base" hangingPunct="0">
        <a:spcBef>
          <a:spcPct val="20000"/>
        </a:spcBef>
        <a:spcAft>
          <a:spcPct val="0"/>
        </a:spcAft>
        <a:buChar char="–"/>
        <a:defRPr sz="1200">
          <a:solidFill>
            <a:schemeClr val="tx1"/>
          </a:solidFill>
          <a:latin typeface="+mn-lt"/>
        </a:defRPr>
      </a:lvl2pPr>
      <a:lvl3pPr marL="522288" indent="-104775" algn="l" defTabSz="417513" rtl="0" eaLnBrk="0" fontAlgn="base" hangingPunct="0">
        <a:spcBef>
          <a:spcPct val="20000"/>
        </a:spcBef>
        <a:spcAft>
          <a:spcPct val="0"/>
        </a:spcAft>
        <a:buChar char="•"/>
        <a:defRPr sz="1100">
          <a:solidFill>
            <a:schemeClr val="tx1"/>
          </a:solidFill>
          <a:latin typeface="+mn-lt"/>
        </a:defRPr>
      </a:lvl3pPr>
      <a:lvl4pPr marL="730250" indent="-103188" algn="l" defTabSz="417513" rtl="0" eaLnBrk="0" fontAlgn="base" hangingPunct="0">
        <a:spcBef>
          <a:spcPct val="20000"/>
        </a:spcBef>
        <a:spcAft>
          <a:spcPct val="0"/>
        </a:spcAft>
        <a:buChar char="–"/>
        <a:defRPr sz="900">
          <a:solidFill>
            <a:schemeClr val="tx1"/>
          </a:solidFill>
          <a:latin typeface="+mn-lt"/>
        </a:defRPr>
      </a:lvl4pPr>
      <a:lvl5pPr marL="939800" indent="-103188" algn="l" defTabSz="417513" rtl="0" eaLnBrk="0" fontAlgn="base" hangingPunct="0">
        <a:spcBef>
          <a:spcPct val="20000"/>
        </a:spcBef>
        <a:spcAft>
          <a:spcPct val="0"/>
        </a:spcAft>
        <a:buChar char="»"/>
        <a:defRPr sz="900">
          <a:solidFill>
            <a:schemeClr val="tx1"/>
          </a:solidFill>
          <a:latin typeface="+mn-lt"/>
        </a:defRPr>
      </a:lvl5pPr>
      <a:lvl6pPr marL="1397000" indent="-103188" algn="l" defTabSz="417513" rtl="0" eaLnBrk="0" fontAlgn="base" hangingPunct="0">
        <a:spcBef>
          <a:spcPct val="20000"/>
        </a:spcBef>
        <a:spcAft>
          <a:spcPct val="0"/>
        </a:spcAft>
        <a:buChar char="»"/>
        <a:defRPr sz="900">
          <a:solidFill>
            <a:schemeClr val="tx1"/>
          </a:solidFill>
          <a:latin typeface="+mn-lt"/>
        </a:defRPr>
      </a:lvl6pPr>
      <a:lvl7pPr marL="1854200" indent="-103188" algn="l" defTabSz="417513" rtl="0" eaLnBrk="0" fontAlgn="base" hangingPunct="0">
        <a:spcBef>
          <a:spcPct val="20000"/>
        </a:spcBef>
        <a:spcAft>
          <a:spcPct val="0"/>
        </a:spcAft>
        <a:buChar char="»"/>
        <a:defRPr sz="900">
          <a:solidFill>
            <a:schemeClr val="tx1"/>
          </a:solidFill>
          <a:latin typeface="+mn-lt"/>
        </a:defRPr>
      </a:lvl7pPr>
      <a:lvl8pPr marL="2311400" indent="-103188" algn="l" defTabSz="417513" rtl="0" eaLnBrk="0" fontAlgn="base" hangingPunct="0">
        <a:spcBef>
          <a:spcPct val="20000"/>
        </a:spcBef>
        <a:spcAft>
          <a:spcPct val="0"/>
        </a:spcAft>
        <a:buChar char="»"/>
        <a:defRPr sz="900">
          <a:solidFill>
            <a:schemeClr val="tx1"/>
          </a:solidFill>
          <a:latin typeface="+mn-lt"/>
        </a:defRPr>
      </a:lvl8pPr>
      <a:lvl9pPr marL="2768600" indent="-103188" algn="l" defTabSz="417513" rtl="0" eaLnBrk="0" fontAlgn="base" hangingPunct="0">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7000"/>
            <a:lum/>
          </a:blip>
          <a:srcRect/>
          <a:stretch>
            <a:fillRect l="-3000" r="-3000"/>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228600" y="138906"/>
            <a:ext cx="4114800" cy="571500"/>
          </a:xfrm>
          <a:prstGeom prst="rect">
            <a:avLst/>
          </a:prstGeom>
          <a:noFill/>
          <a:ln w="9525">
            <a:noFill/>
            <a:miter lim="800000"/>
            <a:headEnd/>
            <a:tailEnd/>
          </a:ln>
        </p:spPr>
        <p:txBody>
          <a:bodyPr vert="horz" wrap="square" lIns="41796" tIns="20897" rIns="41796" bIns="20897"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228600" y="799703"/>
            <a:ext cx="4114800" cy="2262188"/>
          </a:xfrm>
          <a:prstGeom prst="rect">
            <a:avLst/>
          </a:prstGeom>
          <a:noFill/>
          <a:ln w="9525">
            <a:noFill/>
            <a:miter lim="800000"/>
            <a:headEnd/>
            <a:tailEnd/>
          </a:ln>
        </p:spPr>
        <p:txBody>
          <a:bodyPr vert="horz" wrap="square" lIns="41796" tIns="20897" rIns="41796" bIns="208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28600" y="3121423"/>
            <a:ext cx="1066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defRPr sz="600">
                <a:solidFill>
                  <a:schemeClr val="tx1"/>
                </a:solidFill>
              </a:defRPr>
            </a:lvl1pPr>
          </a:lstStyle>
          <a:p>
            <a:pPr>
              <a:defRPr/>
            </a:pPr>
            <a:endParaRPr lang="en-US" dirty="0">
              <a:solidFill>
                <a:srgbClr val="FFFFFF"/>
              </a:solidFill>
            </a:endParaRPr>
          </a:p>
        </p:txBody>
      </p:sp>
      <p:sp>
        <p:nvSpPr>
          <p:cNvPr id="1029" name="Rectangle 5"/>
          <p:cNvSpPr>
            <a:spLocks noGrp="1" noChangeArrowheads="1"/>
          </p:cNvSpPr>
          <p:nvPr>
            <p:ph type="ftr" sz="quarter" idx="3"/>
          </p:nvPr>
        </p:nvSpPr>
        <p:spPr bwMode="auto">
          <a:xfrm>
            <a:off x="1562100" y="3121423"/>
            <a:ext cx="1447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ctr">
              <a:defRPr sz="600">
                <a:solidFill>
                  <a:schemeClr val="tx1"/>
                </a:solidFill>
              </a:defRPr>
            </a:lvl1pPr>
          </a:lstStyle>
          <a:p>
            <a:pPr>
              <a:defRPr/>
            </a:pPr>
            <a:endParaRPr lang="en-US" dirty="0">
              <a:solidFill>
                <a:srgbClr val="FFFFFF"/>
              </a:solidFill>
            </a:endParaRPr>
          </a:p>
        </p:txBody>
      </p:sp>
      <p:sp>
        <p:nvSpPr>
          <p:cNvPr id="1030" name="Rectangle 6"/>
          <p:cNvSpPr>
            <a:spLocks noGrp="1" noChangeArrowheads="1"/>
          </p:cNvSpPr>
          <p:nvPr>
            <p:ph type="sldNum" sz="quarter" idx="4"/>
          </p:nvPr>
        </p:nvSpPr>
        <p:spPr bwMode="auto">
          <a:xfrm>
            <a:off x="3276600" y="3121423"/>
            <a:ext cx="1066800" cy="238125"/>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r">
              <a:defRPr sz="600">
                <a:solidFill>
                  <a:schemeClr val="tx1"/>
                </a:solidFill>
              </a:defRPr>
            </a:lvl1pPr>
          </a:lstStyle>
          <a:p>
            <a:pPr>
              <a:defRPr/>
            </a:pPr>
            <a:fld id="{B7009AEF-738A-42C1-AEA8-C0C947AD8E9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94914403"/>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417513" rtl="0" eaLnBrk="0" fontAlgn="base" hangingPunct="0">
        <a:spcBef>
          <a:spcPct val="0"/>
        </a:spcBef>
        <a:spcAft>
          <a:spcPct val="0"/>
        </a:spcAft>
        <a:defRPr sz="2000">
          <a:solidFill>
            <a:schemeClr val="tx2"/>
          </a:solidFill>
          <a:latin typeface="+mj-lt"/>
          <a:ea typeface="+mj-ea"/>
          <a:cs typeface="+mj-cs"/>
        </a:defRPr>
      </a:lvl1pPr>
      <a:lvl2pPr algn="ctr" defTabSz="417513" rtl="0" eaLnBrk="0" fontAlgn="base" hangingPunct="0">
        <a:spcBef>
          <a:spcPct val="0"/>
        </a:spcBef>
        <a:spcAft>
          <a:spcPct val="0"/>
        </a:spcAft>
        <a:defRPr sz="2000">
          <a:solidFill>
            <a:schemeClr val="tx2"/>
          </a:solidFill>
          <a:latin typeface="Arial" charset="0"/>
        </a:defRPr>
      </a:lvl2pPr>
      <a:lvl3pPr algn="ctr" defTabSz="417513" rtl="0" eaLnBrk="0" fontAlgn="base" hangingPunct="0">
        <a:spcBef>
          <a:spcPct val="0"/>
        </a:spcBef>
        <a:spcAft>
          <a:spcPct val="0"/>
        </a:spcAft>
        <a:defRPr sz="2000">
          <a:solidFill>
            <a:schemeClr val="tx2"/>
          </a:solidFill>
          <a:latin typeface="Arial" charset="0"/>
        </a:defRPr>
      </a:lvl3pPr>
      <a:lvl4pPr algn="ctr" defTabSz="417513" rtl="0" eaLnBrk="0" fontAlgn="base" hangingPunct="0">
        <a:spcBef>
          <a:spcPct val="0"/>
        </a:spcBef>
        <a:spcAft>
          <a:spcPct val="0"/>
        </a:spcAft>
        <a:defRPr sz="2000">
          <a:solidFill>
            <a:schemeClr val="tx2"/>
          </a:solidFill>
          <a:latin typeface="Arial" charset="0"/>
        </a:defRPr>
      </a:lvl4pPr>
      <a:lvl5pPr algn="ctr" defTabSz="417513" rtl="0" eaLnBrk="0" fontAlgn="base" hangingPunct="0">
        <a:spcBef>
          <a:spcPct val="0"/>
        </a:spcBef>
        <a:spcAft>
          <a:spcPct val="0"/>
        </a:spcAft>
        <a:defRPr sz="2000">
          <a:solidFill>
            <a:schemeClr val="tx2"/>
          </a:solidFill>
          <a:latin typeface="Arial" charset="0"/>
        </a:defRPr>
      </a:lvl5pPr>
      <a:lvl6pPr marL="457200" algn="ctr" defTabSz="417513" rtl="0" eaLnBrk="0" fontAlgn="base" hangingPunct="0">
        <a:spcBef>
          <a:spcPct val="0"/>
        </a:spcBef>
        <a:spcAft>
          <a:spcPct val="0"/>
        </a:spcAft>
        <a:defRPr sz="2000">
          <a:solidFill>
            <a:schemeClr val="tx2"/>
          </a:solidFill>
          <a:latin typeface="Arial" charset="0"/>
        </a:defRPr>
      </a:lvl6pPr>
      <a:lvl7pPr marL="914400" algn="ctr" defTabSz="417513" rtl="0" eaLnBrk="0" fontAlgn="base" hangingPunct="0">
        <a:spcBef>
          <a:spcPct val="0"/>
        </a:spcBef>
        <a:spcAft>
          <a:spcPct val="0"/>
        </a:spcAft>
        <a:defRPr sz="2000">
          <a:solidFill>
            <a:schemeClr val="tx2"/>
          </a:solidFill>
          <a:latin typeface="Arial" charset="0"/>
        </a:defRPr>
      </a:lvl7pPr>
      <a:lvl8pPr marL="1371600" algn="ctr" defTabSz="417513" rtl="0" eaLnBrk="0" fontAlgn="base" hangingPunct="0">
        <a:spcBef>
          <a:spcPct val="0"/>
        </a:spcBef>
        <a:spcAft>
          <a:spcPct val="0"/>
        </a:spcAft>
        <a:defRPr sz="2000">
          <a:solidFill>
            <a:schemeClr val="tx2"/>
          </a:solidFill>
          <a:latin typeface="Arial" charset="0"/>
        </a:defRPr>
      </a:lvl8pPr>
      <a:lvl9pPr marL="1828800" algn="ctr" defTabSz="417513" rtl="0" eaLnBrk="0" fontAlgn="base" hangingPunct="0">
        <a:spcBef>
          <a:spcPct val="0"/>
        </a:spcBef>
        <a:spcAft>
          <a:spcPct val="0"/>
        </a:spcAft>
        <a:defRPr sz="2000">
          <a:solidFill>
            <a:schemeClr val="tx2"/>
          </a:solidFill>
          <a:latin typeface="Arial" charset="0"/>
        </a:defRPr>
      </a:lvl9pPr>
    </p:titleStyle>
    <p:bodyStyle>
      <a:lvl1pPr marL="155575" indent="-155575" algn="l" defTabSz="417513" rtl="0" eaLnBrk="0" fontAlgn="base" hangingPunct="0">
        <a:spcBef>
          <a:spcPct val="20000"/>
        </a:spcBef>
        <a:spcAft>
          <a:spcPct val="0"/>
        </a:spcAft>
        <a:buChar char="•"/>
        <a:defRPr sz="1500">
          <a:solidFill>
            <a:schemeClr val="tx1"/>
          </a:solidFill>
          <a:latin typeface="+mn-lt"/>
          <a:ea typeface="+mn-ea"/>
          <a:cs typeface="+mn-cs"/>
        </a:defRPr>
      </a:lvl1pPr>
      <a:lvl2pPr marL="339725" indent="-130175" algn="l" defTabSz="417513" rtl="0" eaLnBrk="0" fontAlgn="base" hangingPunct="0">
        <a:spcBef>
          <a:spcPct val="20000"/>
        </a:spcBef>
        <a:spcAft>
          <a:spcPct val="0"/>
        </a:spcAft>
        <a:buChar char="–"/>
        <a:defRPr sz="1200">
          <a:solidFill>
            <a:schemeClr val="tx1"/>
          </a:solidFill>
          <a:latin typeface="+mn-lt"/>
        </a:defRPr>
      </a:lvl2pPr>
      <a:lvl3pPr marL="522288" indent="-104775" algn="l" defTabSz="417513" rtl="0" eaLnBrk="0" fontAlgn="base" hangingPunct="0">
        <a:spcBef>
          <a:spcPct val="20000"/>
        </a:spcBef>
        <a:spcAft>
          <a:spcPct val="0"/>
        </a:spcAft>
        <a:buChar char="•"/>
        <a:defRPr sz="1100">
          <a:solidFill>
            <a:schemeClr val="tx1"/>
          </a:solidFill>
          <a:latin typeface="+mn-lt"/>
        </a:defRPr>
      </a:lvl3pPr>
      <a:lvl4pPr marL="730250" indent="-103188" algn="l" defTabSz="417513" rtl="0" eaLnBrk="0" fontAlgn="base" hangingPunct="0">
        <a:spcBef>
          <a:spcPct val="20000"/>
        </a:spcBef>
        <a:spcAft>
          <a:spcPct val="0"/>
        </a:spcAft>
        <a:buChar char="–"/>
        <a:defRPr sz="900">
          <a:solidFill>
            <a:schemeClr val="tx1"/>
          </a:solidFill>
          <a:latin typeface="+mn-lt"/>
        </a:defRPr>
      </a:lvl4pPr>
      <a:lvl5pPr marL="939800" indent="-103188" algn="l" defTabSz="417513" rtl="0" eaLnBrk="0" fontAlgn="base" hangingPunct="0">
        <a:spcBef>
          <a:spcPct val="20000"/>
        </a:spcBef>
        <a:spcAft>
          <a:spcPct val="0"/>
        </a:spcAft>
        <a:buChar char="»"/>
        <a:defRPr sz="900">
          <a:solidFill>
            <a:schemeClr val="tx1"/>
          </a:solidFill>
          <a:latin typeface="+mn-lt"/>
        </a:defRPr>
      </a:lvl5pPr>
      <a:lvl6pPr marL="1397000" indent="-103188" algn="l" defTabSz="417513" rtl="0" eaLnBrk="0" fontAlgn="base" hangingPunct="0">
        <a:spcBef>
          <a:spcPct val="20000"/>
        </a:spcBef>
        <a:spcAft>
          <a:spcPct val="0"/>
        </a:spcAft>
        <a:buChar char="»"/>
        <a:defRPr sz="900">
          <a:solidFill>
            <a:schemeClr val="tx1"/>
          </a:solidFill>
          <a:latin typeface="+mn-lt"/>
        </a:defRPr>
      </a:lvl6pPr>
      <a:lvl7pPr marL="1854200" indent="-103188" algn="l" defTabSz="417513" rtl="0" eaLnBrk="0" fontAlgn="base" hangingPunct="0">
        <a:spcBef>
          <a:spcPct val="20000"/>
        </a:spcBef>
        <a:spcAft>
          <a:spcPct val="0"/>
        </a:spcAft>
        <a:buChar char="»"/>
        <a:defRPr sz="900">
          <a:solidFill>
            <a:schemeClr val="tx1"/>
          </a:solidFill>
          <a:latin typeface="+mn-lt"/>
        </a:defRPr>
      </a:lvl7pPr>
      <a:lvl8pPr marL="2311400" indent="-103188" algn="l" defTabSz="417513" rtl="0" eaLnBrk="0" fontAlgn="base" hangingPunct="0">
        <a:spcBef>
          <a:spcPct val="20000"/>
        </a:spcBef>
        <a:spcAft>
          <a:spcPct val="0"/>
        </a:spcAft>
        <a:buChar char="»"/>
        <a:defRPr sz="900">
          <a:solidFill>
            <a:schemeClr val="tx1"/>
          </a:solidFill>
          <a:latin typeface="+mn-lt"/>
        </a:defRPr>
      </a:lvl8pPr>
      <a:lvl9pPr marL="2768600" indent="-103188" algn="l" defTabSz="417513" rtl="0" eaLnBrk="0" fontAlgn="base" hangingPunct="0">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100000">
              <a:schemeClr val="bg1">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28600" y="138906"/>
            <a:ext cx="4114800" cy="571500"/>
          </a:xfrm>
          <a:prstGeom prst="rect">
            <a:avLst/>
          </a:prstGeom>
          <a:noFill/>
          <a:ln w="9525">
            <a:noFill/>
            <a:miter lim="800000"/>
            <a:headEnd/>
            <a:tailEnd/>
          </a:ln>
        </p:spPr>
        <p:txBody>
          <a:bodyPr vert="horz" wrap="square" lIns="41793" tIns="20896" rIns="41793" bIns="20896"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228600" y="799703"/>
            <a:ext cx="4114800" cy="2262188"/>
          </a:xfrm>
          <a:prstGeom prst="rect">
            <a:avLst/>
          </a:prstGeom>
          <a:noFill/>
          <a:ln w="9525">
            <a:noFill/>
            <a:miter lim="800000"/>
            <a:headEnd/>
            <a:tailEnd/>
          </a:ln>
        </p:spPr>
        <p:txBody>
          <a:bodyPr vert="horz" wrap="square" lIns="41793" tIns="20896" rIns="41793" bIns="2089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652" name="Rectangle 4"/>
          <p:cNvSpPr>
            <a:spLocks noGrp="1" noChangeArrowheads="1"/>
          </p:cNvSpPr>
          <p:nvPr>
            <p:ph type="dt" sz="half" idx="2"/>
          </p:nvPr>
        </p:nvSpPr>
        <p:spPr bwMode="auto">
          <a:xfrm>
            <a:off x="228600" y="3121423"/>
            <a:ext cx="1066800" cy="238125"/>
          </a:xfrm>
          <a:prstGeom prst="rect">
            <a:avLst/>
          </a:prstGeom>
          <a:noFill/>
          <a:ln w="9525">
            <a:noFill/>
            <a:miter lim="800000"/>
            <a:headEnd/>
            <a:tailEnd/>
          </a:ln>
          <a:effectLst/>
        </p:spPr>
        <p:txBody>
          <a:bodyPr vert="horz" wrap="square" lIns="41793" tIns="20896" rIns="41793" bIns="20896" numCol="1" anchor="t" anchorCtr="0" compatLnSpc="1">
            <a:prstTxWarp prst="textNoShape">
              <a:avLst/>
            </a:prstTxWarp>
          </a:bodyPr>
          <a:lstStyle>
            <a:lvl1pPr>
              <a:defRPr sz="600" smtClean="0">
                <a:solidFill>
                  <a:schemeClr val="tx1"/>
                </a:solidFill>
              </a:defRPr>
            </a:lvl1pPr>
          </a:lstStyle>
          <a:p>
            <a:pPr>
              <a:defRPr/>
            </a:pPr>
            <a:fld id="{9D9DF4B3-A853-4197-A65D-2BC20AA42BD2}" type="datetimeFigureOut">
              <a:rPr lang="en-US">
                <a:solidFill>
                  <a:prstClr val="black"/>
                </a:solidFill>
              </a:rPr>
              <a:pPr>
                <a:defRPr/>
              </a:pPr>
              <a:t>6/24/2018</a:t>
            </a:fld>
            <a:endParaRPr lang="en-US">
              <a:solidFill>
                <a:prstClr val="black"/>
              </a:solidFill>
            </a:endParaRPr>
          </a:p>
        </p:txBody>
      </p:sp>
      <p:sp>
        <p:nvSpPr>
          <p:cNvPr id="27653" name="Rectangle 5"/>
          <p:cNvSpPr>
            <a:spLocks noGrp="1" noChangeArrowheads="1"/>
          </p:cNvSpPr>
          <p:nvPr>
            <p:ph type="ftr" sz="quarter" idx="3"/>
          </p:nvPr>
        </p:nvSpPr>
        <p:spPr bwMode="auto">
          <a:xfrm>
            <a:off x="1562100" y="3121423"/>
            <a:ext cx="1447800" cy="238125"/>
          </a:xfrm>
          <a:prstGeom prst="rect">
            <a:avLst/>
          </a:prstGeom>
          <a:noFill/>
          <a:ln w="9525">
            <a:noFill/>
            <a:miter lim="800000"/>
            <a:headEnd/>
            <a:tailEnd/>
          </a:ln>
          <a:effectLst/>
        </p:spPr>
        <p:txBody>
          <a:bodyPr vert="horz" wrap="square" lIns="41793" tIns="20896" rIns="41793" bIns="20896" numCol="1" anchor="t" anchorCtr="0" compatLnSpc="1">
            <a:prstTxWarp prst="textNoShape">
              <a:avLst/>
            </a:prstTxWarp>
          </a:bodyPr>
          <a:lstStyle>
            <a:lvl1pPr algn="ctr">
              <a:defRPr sz="600" smtClean="0">
                <a:solidFill>
                  <a:schemeClr val="tx1"/>
                </a:solidFill>
              </a:defRPr>
            </a:lvl1pPr>
          </a:lstStyle>
          <a:p>
            <a:pPr>
              <a:defRPr/>
            </a:pPr>
            <a:endParaRPr lang="en-US">
              <a:solidFill>
                <a:prstClr val="black"/>
              </a:solidFill>
            </a:endParaRPr>
          </a:p>
        </p:txBody>
      </p:sp>
      <p:sp>
        <p:nvSpPr>
          <p:cNvPr id="27654" name="Rectangle 6"/>
          <p:cNvSpPr>
            <a:spLocks noGrp="1" noChangeArrowheads="1"/>
          </p:cNvSpPr>
          <p:nvPr>
            <p:ph type="sldNum" sz="quarter" idx="4"/>
          </p:nvPr>
        </p:nvSpPr>
        <p:spPr bwMode="auto">
          <a:xfrm>
            <a:off x="3276600" y="3121423"/>
            <a:ext cx="1066800" cy="238125"/>
          </a:xfrm>
          <a:prstGeom prst="rect">
            <a:avLst/>
          </a:prstGeom>
          <a:noFill/>
          <a:ln w="9525">
            <a:noFill/>
            <a:miter lim="800000"/>
            <a:headEnd/>
            <a:tailEnd/>
          </a:ln>
          <a:effectLst/>
        </p:spPr>
        <p:txBody>
          <a:bodyPr vert="horz" wrap="square" lIns="41793" tIns="20896" rIns="41793" bIns="20896" numCol="1" anchor="t" anchorCtr="0" compatLnSpc="1">
            <a:prstTxWarp prst="textNoShape">
              <a:avLst/>
            </a:prstTxWarp>
          </a:bodyPr>
          <a:lstStyle>
            <a:lvl1pPr algn="r">
              <a:defRPr sz="600" smtClean="0">
                <a:solidFill>
                  <a:schemeClr val="tx1"/>
                </a:solidFill>
              </a:defRPr>
            </a:lvl1pPr>
          </a:lstStyle>
          <a:p>
            <a:pPr>
              <a:defRPr/>
            </a:pPr>
            <a:fld id="{50EE0283-B95A-491A-80C1-CD3544D2126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97612627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defTabSz="417513" rtl="0" eaLnBrk="0" fontAlgn="base" hangingPunct="0">
        <a:spcBef>
          <a:spcPct val="0"/>
        </a:spcBef>
        <a:spcAft>
          <a:spcPct val="0"/>
        </a:spcAft>
        <a:defRPr sz="2000">
          <a:solidFill>
            <a:schemeClr val="tx2"/>
          </a:solidFill>
          <a:latin typeface="+mj-lt"/>
          <a:ea typeface="+mj-ea"/>
          <a:cs typeface="+mj-cs"/>
        </a:defRPr>
      </a:lvl1pPr>
      <a:lvl2pPr algn="ctr" defTabSz="417513" rtl="0" eaLnBrk="0" fontAlgn="base" hangingPunct="0">
        <a:spcBef>
          <a:spcPct val="0"/>
        </a:spcBef>
        <a:spcAft>
          <a:spcPct val="0"/>
        </a:spcAft>
        <a:defRPr sz="2000">
          <a:solidFill>
            <a:schemeClr val="tx2"/>
          </a:solidFill>
          <a:latin typeface="Arial" charset="0"/>
        </a:defRPr>
      </a:lvl2pPr>
      <a:lvl3pPr algn="ctr" defTabSz="417513" rtl="0" eaLnBrk="0" fontAlgn="base" hangingPunct="0">
        <a:spcBef>
          <a:spcPct val="0"/>
        </a:spcBef>
        <a:spcAft>
          <a:spcPct val="0"/>
        </a:spcAft>
        <a:defRPr sz="2000">
          <a:solidFill>
            <a:schemeClr val="tx2"/>
          </a:solidFill>
          <a:latin typeface="Arial" charset="0"/>
        </a:defRPr>
      </a:lvl3pPr>
      <a:lvl4pPr algn="ctr" defTabSz="417513" rtl="0" eaLnBrk="0" fontAlgn="base" hangingPunct="0">
        <a:spcBef>
          <a:spcPct val="0"/>
        </a:spcBef>
        <a:spcAft>
          <a:spcPct val="0"/>
        </a:spcAft>
        <a:defRPr sz="2000">
          <a:solidFill>
            <a:schemeClr val="tx2"/>
          </a:solidFill>
          <a:latin typeface="Arial" charset="0"/>
        </a:defRPr>
      </a:lvl4pPr>
      <a:lvl5pPr algn="ctr" defTabSz="417513" rtl="0" eaLnBrk="0" fontAlgn="base" hangingPunct="0">
        <a:spcBef>
          <a:spcPct val="0"/>
        </a:spcBef>
        <a:spcAft>
          <a:spcPct val="0"/>
        </a:spcAft>
        <a:defRPr sz="2000">
          <a:solidFill>
            <a:schemeClr val="tx2"/>
          </a:solidFill>
          <a:latin typeface="Arial" charset="0"/>
        </a:defRPr>
      </a:lvl5pPr>
      <a:lvl6pPr marL="457200" algn="ctr" defTabSz="417513" rtl="0" fontAlgn="base">
        <a:spcBef>
          <a:spcPct val="0"/>
        </a:spcBef>
        <a:spcAft>
          <a:spcPct val="0"/>
        </a:spcAft>
        <a:defRPr sz="2000">
          <a:solidFill>
            <a:schemeClr val="tx2"/>
          </a:solidFill>
          <a:latin typeface="Arial" charset="0"/>
        </a:defRPr>
      </a:lvl6pPr>
      <a:lvl7pPr marL="914400" algn="ctr" defTabSz="417513" rtl="0" fontAlgn="base">
        <a:spcBef>
          <a:spcPct val="0"/>
        </a:spcBef>
        <a:spcAft>
          <a:spcPct val="0"/>
        </a:spcAft>
        <a:defRPr sz="2000">
          <a:solidFill>
            <a:schemeClr val="tx2"/>
          </a:solidFill>
          <a:latin typeface="Arial" charset="0"/>
        </a:defRPr>
      </a:lvl7pPr>
      <a:lvl8pPr marL="1371600" algn="ctr" defTabSz="417513" rtl="0" fontAlgn="base">
        <a:spcBef>
          <a:spcPct val="0"/>
        </a:spcBef>
        <a:spcAft>
          <a:spcPct val="0"/>
        </a:spcAft>
        <a:defRPr sz="2000">
          <a:solidFill>
            <a:schemeClr val="tx2"/>
          </a:solidFill>
          <a:latin typeface="Arial" charset="0"/>
        </a:defRPr>
      </a:lvl8pPr>
      <a:lvl9pPr marL="1828800" algn="ctr" defTabSz="417513" rtl="0" fontAlgn="base">
        <a:spcBef>
          <a:spcPct val="0"/>
        </a:spcBef>
        <a:spcAft>
          <a:spcPct val="0"/>
        </a:spcAft>
        <a:defRPr sz="2000">
          <a:solidFill>
            <a:schemeClr val="tx2"/>
          </a:solidFill>
          <a:latin typeface="Arial" charset="0"/>
        </a:defRPr>
      </a:lvl9pPr>
    </p:titleStyle>
    <p:bodyStyle>
      <a:lvl1pPr marL="155575" indent="-155575" algn="l" defTabSz="417513" rtl="0" eaLnBrk="0" fontAlgn="base" hangingPunct="0">
        <a:spcBef>
          <a:spcPct val="20000"/>
        </a:spcBef>
        <a:spcAft>
          <a:spcPct val="0"/>
        </a:spcAft>
        <a:buChar char="•"/>
        <a:defRPr sz="1500">
          <a:solidFill>
            <a:schemeClr val="tx1"/>
          </a:solidFill>
          <a:latin typeface="+mn-lt"/>
          <a:ea typeface="+mn-ea"/>
          <a:cs typeface="+mn-cs"/>
        </a:defRPr>
      </a:lvl1pPr>
      <a:lvl2pPr marL="339725" indent="-130175" algn="l" defTabSz="417513" rtl="0" eaLnBrk="0" fontAlgn="base" hangingPunct="0">
        <a:spcBef>
          <a:spcPct val="20000"/>
        </a:spcBef>
        <a:spcAft>
          <a:spcPct val="0"/>
        </a:spcAft>
        <a:buChar char="–"/>
        <a:defRPr sz="1200">
          <a:solidFill>
            <a:schemeClr val="tx1"/>
          </a:solidFill>
          <a:latin typeface="+mn-lt"/>
        </a:defRPr>
      </a:lvl2pPr>
      <a:lvl3pPr marL="522288" indent="-104775" algn="l" defTabSz="417513" rtl="0" eaLnBrk="0" fontAlgn="base" hangingPunct="0">
        <a:spcBef>
          <a:spcPct val="20000"/>
        </a:spcBef>
        <a:spcAft>
          <a:spcPct val="0"/>
        </a:spcAft>
        <a:buChar char="•"/>
        <a:defRPr sz="1100">
          <a:solidFill>
            <a:schemeClr val="tx1"/>
          </a:solidFill>
          <a:latin typeface="+mn-lt"/>
        </a:defRPr>
      </a:lvl3pPr>
      <a:lvl4pPr marL="730250" indent="-103188" algn="l" defTabSz="417513" rtl="0" eaLnBrk="0" fontAlgn="base" hangingPunct="0">
        <a:spcBef>
          <a:spcPct val="20000"/>
        </a:spcBef>
        <a:spcAft>
          <a:spcPct val="0"/>
        </a:spcAft>
        <a:buChar char="–"/>
        <a:defRPr sz="900">
          <a:solidFill>
            <a:schemeClr val="tx1"/>
          </a:solidFill>
          <a:latin typeface="+mn-lt"/>
        </a:defRPr>
      </a:lvl4pPr>
      <a:lvl5pPr marL="939800" indent="-103188" algn="l" defTabSz="417513" rtl="0" eaLnBrk="0" fontAlgn="base" hangingPunct="0">
        <a:spcBef>
          <a:spcPct val="20000"/>
        </a:spcBef>
        <a:spcAft>
          <a:spcPct val="0"/>
        </a:spcAft>
        <a:buChar char="»"/>
        <a:defRPr sz="900">
          <a:solidFill>
            <a:schemeClr val="tx1"/>
          </a:solidFill>
          <a:latin typeface="+mn-lt"/>
        </a:defRPr>
      </a:lvl5pPr>
      <a:lvl6pPr marL="1397000" indent="-103188" algn="l" defTabSz="417513" rtl="0" fontAlgn="base">
        <a:spcBef>
          <a:spcPct val="20000"/>
        </a:spcBef>
        <a:spcAft>
          <a:spcPct val="0"/>
        </a:spcAft>
        <a:buChar char="»"/>
        <a:defRPr sz="900">
          <a:solidFill>
            <a:schemeClr val="tx1"/>
          </a:solidFill>
          <a:latin typeface="+mn-lt"/>
        </a:defRPr>
      </a:lvl6pPr>
      <a:lvl7pPr marL="1854200" indent="-103188" algn="l" defTabSz="417513" rtl="0" fontAlgn="base">
        <a:spcBef>
          <a:spcPct val="20000"/>
        </a:spcBef>
        <a:spcAft>
          <a:spcPct val="0"/>
        </a:spcAft>
        <a:buChar char="»"/>
        <a:defRPr sz="900">
          <a:solidFill>
            <a:schemeClr val="tx1"/>
          </a:solidFill>
          <a:latin typeface="+mn-lt"/>
        </a:defRPr>
      </a:lvl7pPr>
      <a:lvl8pPr marL="2311400" indent="-103188" algn="l" defTabSz="417513" rtl="0" fontAlgn="base">
        <a:spcBef>
          <a:spcPct val="20000"/>
        </a:spcBef>
        <a:spcAft>
          <a:spcPct val="0"/>
        </a:spcAft>
        <a:buChar char="»"/>
        <a:defRPr sz="900">
          <a:solidFill>
            <a:schemeClr val="tx1"/>
          </a:solidFill>
          <a:latin typeface="+mn-lt"/>
        </a:defRPr>
      </a:lvl8pPr>
      <a:lvl9pPr marL="2768600" indent="-103188" algn="l" defTabSz="417513" rtl="0" fontAlgn="base">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4.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7.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5.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26.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38.png"/><Relationship Id="rId3" Type="http://schemas.openxmlformats.org/officeDocument/2006/relationships/image" Target="../media/image32.jpeg"/><Relationship Id="rId7" Type="http://schemas.openxmlformats.org/officeDocument/2006/relationships/image" Target="../media/image35.png"/><Relationship Id="rId12" Type="http://schemas.microsoft.com/office/2007/relationships/hdphoto" Target="../media/hdphoto7.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4.wdp"/><Relationship Id="rId11" Type="http://schemas.openxmlformats.org/officeDocument/2006/relationships/image" Target="../media/image37.png"/><Relationship Id="rId5" Type="http://schemas.openxmlformats.org/officeDocument/2006/relationships/image" Target="../media/image34.png"/><Relationship Id="rId10" Type="http://schemas.microsoft.com/office/2007/relationships/hdphoto" Target="../media/hdphoto6.wdp"/><Relationship Id="rId4" Type="http://schemas.openxmlformats.org/officeDocument/2006/relationships/image" Target="../media/image33.png"/><Relationship Id="rId9" Type="http://schemas.openxmlformats.org/officeDocument/2006/relationships/image" Target="../media/image36.png"/><Relationship Id="rId14" Type="http://schemas.microsoft.com/office/2007/relationships/hdphoto" Target="../media/hdphoto8.wdp"/></Relationships>
</file>

<file path=ppt/slides/_rels/slide11.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38.png"/><Relationship Id="rId3" Type="http://schemas.openxmlformats.org/officeDocument/2006/relationships/image" Target="../media/image32.jpeg"/><Relationship Id="rId7" Type="http://schemas.openxmlformats.org/officeDocument/2006/relationships/image" Target="../media/image35.png"/><Relationship Id="rId12" Type="http://schemas.microsoft.com/office/2007/relationships/hdphoto" Target="../media/hdphoto7.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4.wdp"/><Relationship Id="rId11" Type="http://schemas.openxmlformats.org/officeDocument/2006/relationships/image" Target="../media/image37.png"/><Relationship Id="rId5" Type="http://schemas.openxmlformats.org/officeDocument/2006/relationships/image" Target="../media/image34.png"/><Relationship Id="rId10" Type="http://schemas.microsoft.com/office/2007/relationships/hdphoto" Target="../media/hdphoto6.wdp"/><Relationship Id="rId4" Type="http://schemas.openxmlformats.org/officeDocument/2006/relationships/image" Target="../media/image33.png"/><Relationship Id="rId9" Type="http://schemas.openxmlformats.org/officeDocument/2006/relationships/image" Target="../media/image36.png"/><Relationship Id="rId14" Type="http://schemas.microsoft.com/office/2007/relationships/hdphoto" Target="../media/hdphoto8.wdp"/></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9.png"/><Relationship Id="rId5" Type="http://schemas.openxmlformats.org/officeDocument/2006/relationships/image" Target="../media/image40.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microsoft.com/office/2007/relationships/hdphoto" Target="../media/hdphoto10.wdp"/><Relationship Id="rId5" Type="http://schemas.openxmlformats.org/officeDocument/2006/relationships/image" Target="../media/image43.png"/><Relationship Id="rId4" Type="http://schemas.microsoft.com/office/2007/relationships/hdphoto" Target="../media/hdphoto9.wdp"/></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5.jpeg"/><Relationship Id="rId4" Type="http://schemas.microsoft.com/office/2007/relationships/hdphoto" Target="../media/hdphoto11.wdp"/></Relationships>
</file>

<file path=ppt/slides/_rels/slide16.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4.png"/><Relationship Id="rId7"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microsoft.com/office/2007/relationships/hdphoto" Target="../media/hdphoto12.wdp"/><Relationship Id="rId5" Type="http://schemas.openxmlformats.org/officeDocument/2006/relationships/image" Target="../media/image46.png"/><Relationship Id="rId4" Type="http://schemas.microsoft.com/office/2007/relationships/hdphoto" Target="../media/hdphoto11.wdp"/></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E:\CB Personal\Slides\Pictures from Shutterstock 12-27-11 thru 1-26-12\SW Cards 8-1 shutterstock_64755916.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t="54623"/>
          <a:stretch/>
        </p:blipFill>
        <p:spPr bwMode="auto">
          <a:xfrm>
            <a:off x="-4665" y="1238156"/>
            <a:ext cx="4580965" cy="219039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CB Personal\Slides\Pictures from Shutterstock 12-27-11 thru 1-26-12\SW Cards 4-1 shutterstock_77036029.jpg"/>
          <p:cNvPicPr>
            <a:picLocks noChangeAspect="1" noChangeArrowheads="1"/>
          </p:cNvPicPr>
          <p:nvPr/>
        </p:nvPicPr>
        <p:blipFill rotWithShape="1">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5556" b="87879" l="25868" r="80757"/>
                    </a14:imgEffect>
                  </a14:imgLayer>
                </a14:imgProps>
              </a:ext>
              <a:ext uri="{28A0092B-C50C-407E-A947-70E740481C1C}">
                <a14:useLocalDpi xmlns:a14="http://schemas.microsoft.com/office/drawing/2010/main" val="0"/>
              </a:ext>
            </a:extLst>
          </a:blip>
          <a:srcRect l="25948" r="19585"/>
          <a:stretch/>
        </p:blipFill>
        <p:spPr bwMode="auto">
          <a:xfrm flipH="1">
            <a:off x="2420968" y="1600027"/>
            <a:ext cx="619403" cy="1770194"/>
          </a:xfrm>
          <a:prstGeom prst="rect">
            <a:avLst/>
          </a:prstGeom>
          <a:noFill/>
          <a:effectLst>
            <a:glow rad="88900">
              <a:schemeClr val="tx1">
                <a:lumMod val="75000"/>
                <a:alpha val="60000"/>
              </a:schemeClr>
            </a:glow>
            <a:softEdge rad="12700"/>
          </a:effectLst>
          <a:extLst>
            <a:ext uri="{909E8E84-426E-40DD-AFC4-6F175D3DCCD1}">
              <a14:hiddenFill xmlns:a14="http://schemas.microsoft.com/office/drawing/2010/main">
                <a:solidFill>
                  <a:srgbClr val="FFFFFF"/>
                </a:solidFill>
              </a14:hiddenFill>
            </a:ext>
          </a:extLst>
        </p:spPr>
      </p:pic>
      <p:sp>
        <p:nvSpPr>
          <p:cNvPr id="14339" name="Rectangle 3"/>
          <p:cNvSpPr>
            <a:spLocks noChangeArrowheads="1"/>
          </p:cNvSpPr>
          <p:nvPr/>
        </p:nvSpPr>
        <p:spPr bwMode="auto">
          <a:xfrm>
            <a:off x="0" y="1"/>
            <a:ext cx="4572000" cy="285750"/>
          </a:xfrm>
          <a:prstGeom prst="rect">
            <a:avLst/>
          </a:prstGeom>
          <a:solidFill>
            <a:srgbClr val="5968B0"/>
          </a:solidFill>
          <a:ln w="0">
            <a:noFill/>
            <a:miter lim="800000"/>
            <a:headEnd/>
            <a:tailEnd/>
          </a:ln>
        </p:spPr>
        <p:txBody>
          <a:bodyPr/>
          <a:lstStyle/>
          <a:p>
            <a:endParaRPr lang="en-US" dirty="0">
              <a:solidFill>
                <a:prstClr val="black"/>
              </a:solidFill>
            </a:endParaRPr>
          </a:p>
        </p:txBody>
      </p:sp>
      <p:sp>
        <p:nvSpPr>
          <p:cNvPr id="14340" name="Rectangle 4"/>
          <p:cNvSpPr>
            <a:spLocks noChangeArrowheads="1"/>
          </p:cNvSpPr>
          <p:nvPr/>
        </p:nvSpPr>
        <p:spPr bwMode="auto">
          <a:xfrm>
            <a:off x="0" y="285753"/>
            <a:ext cx="4572000" cy="1443481"/>
          </a:xfrm>
          <a:prstGeom prst="rect">
            <a:avLst/>
          </a:prstGeom>
          <a:solidFill>
            <a:srgbClr val="000000"/>
          </a:solidFill>
          <a:ln w="0">
            <a:solidFill>
              <a:srgbClr val="000000"/>
            </a:solidFill>
            <a:miter lim="800000"/>
            <a:headEnd/>
            <a:tailEnd/>
          </a:ln>
        </p:spPr>
        <p:txBody>
          <a:bodyPr lIns="0" tIns="56261" rIns="0" bIns="56261"/>
          <a:lstStyle/>
          <a:p>
            <a:pPr defTabSz="1125538">
              <a:lnSpc>
                <a:spcPts val="3000"/>
              </a:lnSpc>
            </a:pPr>
            <a:endParaRPr lang="en-US" sz="3000" dirty="0">
              <a:solidFill>
                <a:prstClr val="black"/>
              </a:solidFill>
            </a:endParaRPr>
          </a:p>
        </p:txBody>
      </p:sp>
      <p:sp>
        <p:nvSpPr>
          <p:cNvPr id="14341" name="Rectangle 5"/>
          <p:cNvSpPr>
            <a:spLocks noChangeArrowheads="1"/>
          </p:cNvSpPr>
          <p:nvPr/>
        </p:nvSpPr>
        <p:spPr bwMode="auto">
          <a:xfrm>
            <a:off x="19263" y="430800"/>
            <a:ext cx="4552739" cy="1154162"/>
          </a:xfrm>
          <a:prstGeom prst="rect">
            <a:avLst/>
          </a:prstGeom>
          <a:noFill/>
          <a:ln w="9525">
            <a:noFill/>
            <a:miter lim="800000"/>
            <a:headEnd/>
            <a:tailEnd/>
          </a:ln>
        </p:spPr>
        <p:txBody>
          <a:bodyPr wrap="square" lIns="0" tIns="0" rIns="0" bIns="0" anchor="ctr">
            <a:spAutoFit/>
          </a:bodyPr>
          <a:lstStyle/>
          <a:p>
            <a:pPr algn="ctr" defTabSz="1125538">
              <a:lnSpc>
                <a:spcPts val="3000"/>
              </a:lnSpc>
            </a:pPr>
            <a:r>
              <a:rPr lang="en-US" sz="2900" b="1" u="sng" dirty="0" smtClean="0">
                <a:ln w="3175">
                  <a:solidFill>
                    <a:srgbClr val="000000"/>
                  </a:solidFill>
                </a:ln>
                <a:solidFill>
                  <a:srgbClr val="FFFFFF"/>
                </a:solidFill>
                <a:latin typeface="Arial" panose="020B0604020202020204" pitchFamily="34" charset="0"/>
                <a:cs typeface="Arial" panose="020B0604020202020204" pitchFamily="34" charset="0"/>
              </a:rPr>
              <a:t>Temed</a:t>
            </a:r>
            <a:r>
              <a:rPr lang="en-US" sz="2900" dirty="0" smtClean="0">
                <a:solidFill>
                  <a:srgbClr val="FFFFFF"/>
                </a:solidFill>
              </a:rPr>
              <a:t> antes a aquel que </a:t>
            </a:r>
            <a:r>
              <a:rPr lang="en-US" sz="2900" b="1" u="sng" dirty="0" smtClean="0">
                <a:ln w="3175">
                  <a:solidFill>
                    <a:srgbClr val="000000"/>
                  </a:solidFill>
                </a:ln>
                <a:solidFill>
                  <a:srgbClr val="FFFFFF"/>
                </a:solidFill>
                <a:latin typeface="Arial" panose="020B0604020202020204" pitchFamily="34" charset="0"/>
                <a:cs typeface="Arial" panose="020B0604020202020204" pitchFamily="34" charset="0"/>
              </a:rPr>
              <a:t>puede</a:t>
            </a:r>
            <a:r>
              <a:rPr lang="en-US" sz="2900" dirty="0" smtClean="0">
                <a:solidFill>
                  <a:srgbClr val="FFFFFF"/>
                </a:solidFill>
              </a:rPr>
              <a:t> destruir </a:t>
            </a:r>
            <a:r>
              <a:rPr lang="es-ES" sz="2900" dirty="0" smtClean="0">
                <a:solidFill>
                  <a:srgbClr val="191919"/>
                </a:solidFill>
              </a:rPr>
              <a:t>el </a:t>
            </a:r>
            <a:r>
              <a:rPr lang="es-ES" sz="2900" dirty="0">
                <a:solidFill>
                  <a:srgbClr val="191919"/>
                </a:solidFill>
              </a:rPr>
              <a:t>alma </a:t>
            </a:r>
            <a:r>
              <a:rPr lang="es-ES" sz="2900" dirty="0" smtClean="0">
                <a:solidFill>
                  <a:srgbClr val="191919"/>
                </a:solidFill>
              </a:rPr>
              <a:t>y </a:t>
            </a:r>
            <a:r>
              <a:rPr lang="es-ES" sz="2900" dirty="0">
                <a:solidFill>
                  <a:srgbClr val="191919"/>
                </a:solidFill>
              </a:rPr>
              <a:t>el cuerpo</a:t>
            </a:r>
            <a:r>
              <a:rPr lang="en-US" sz="2900" dirty="0" smtClean="0">
                <a:solidFill>
                  <a:srgbClr val="191919"/>
                </a:solidFill>
              </a:rPr>
              <a:t> </a:t>
            </a:r>
            <a:r>
              <a:rPr lang="en-US" sz="2900" dirty="0" smtClean="0">
                <a:solidFill>
                  <a:prstClr val="white"/>
                </a:solidFill>
              </a:rPr>
              <a:t>en el infierno.</a:t>
            </a:r>
            <a:endParaRPr lang="en-US" sz="2900" dirty="0">
              <a:solidFill>
                <a:prstClr val="white"/>
              </a:solidFill>
            </a:endParaRPr>
          </a:p>
        </p:txBody>
      </p:sp>
      <p:sp>
        <p:nvSpPr>
          <p:cNvPr id="14342" name="Rectangle 6"/>
          <p:cNvSpPr>
            <a:spLocks noChangeArrowheads="1"/>
          </p:cNvSpPr>
          <p:nvPr/>
        </p:nvSpPr>
        <p:spPr bwMode="auto">
          <a:xfrm>
            <a:off x="3733802" y="1639536"/>
            <a:ext cx="782265" cy="169277"/>
          </a:xfrm>
          <a:prstGeom prst="rect">
            <a:avLst/>
          </a:prstGeom>
          <a:noFill/>
          <a:ln w="9525">
            <a:noFill/>
            <a:miter lim="800000"/>
            <a:headEnd/>
            <a:tailEnd/>
          </a:ln>
        </p:spPr>
        <p:txBody>
          <a:bodyPr wrap="none" lIns="0" tIns="0" rIns="0" bIns="0">
            <a:spAutoFit/>
          </a:bodyPr>
          <a:lstStyle/>
          <a:p>
            <a:pPr defTabSz="417513"/>
            <a:r>
              <a:rPr lang="en-US" sz="1100" dirty="0" smtClean="0">
                <a:solidFill>
                  <a:srgbClr val="5968B0"/>
                </a:solidFill>
              </a:rPr>
              <a:t>Mateo </a:t>
            </a:r>
            <a:r>
              <a:rPr lang="en-US" sz="1100" dirty="0">
                <a:solidFill>
                  <a:srgbClr val="5968B0"/>
                </a:solidFill>
              </a:rPr>
              <a:t>10:28</a:t>
            </a:r>
          </a:p>
        </p:txBody>
      </p:sp>
      <p:sp>
        <p:nvSpPr>
          <p:cNvPr id="13" name="TextBox 12"/>
          <p:cNvSpPr txBox="1"/>
          <p:nvPr/>
        </p:nvSpPr>
        <p:spPr>
          <a:xfrm>
            <a:off x="1" y="8837"/>
            <a:ext cx="4580965" cy="250069"/>
          </a:xfrm>
          <a:prstGeom prst="rect">
            <a:avLst/>
          </a:prstGeom>
          <a:noFill/>
        </p:spPr>
        <p:txBody>
          <a:bodyPr wrap="none" lIns="0" tIns="0" rIns="0" bIns="0" rtlCol="0" anchor="ctr" anchorCtr="0">
            <a:noAutofit/>
          </a:bodyPr>
          <a:lstStyle/>
          <a:p>
            <a:pPr algn="ctr">
              <a:tabLst>
                <a:tab pos="857250" algn="l"/>
                <a:tab pos="1257300" algn="l"/>
              </a:tabLst>
            </a:pPr>
            <a:r>
              <a:rPr lang="es-ES" sz="1400" spc="-60" dirty="0"/>
              <a:t>No </a:t>
            </a:r>
            <a:r>
              <a:rPr lang="es-ES" sz="1400" spc="-60" dirty="0" smtClean="0"/>
              <a:t>puede usted </a:t>
            </a:r>
            <a:r>
              <a:rPr lang="es-ES" sz="1400" spc="-60" dirty="0"/>
              <a:t>evitar que </a:t>
            </a:r>
            <a:r>
              <a:rPr lang="es-ES" sz="1400" b="1" u="sng" spc="-60" dirty="0">
                <a:ln w="6350">
                  <a:solidFill>
                    <a:schemeClr val="bg1"/>
                  </a:solidFill>
                </a:ln>
                <a:solidFill>
                  <a:schemeClr val="tx1"/>
                </a:solidFill>
              </a:rPr>
              <a:t>Dios</a:t>
            </a:r>
            <a:r>
              <a:rPr lang="es-ES" sz="1400" spc="-60" dirty="0"/>
              <a:t> </a:t>
            </a:r>
            <a:r>
              <a:rPr lang="es-ES" sz="1400" spc="-60" dirty="0" smtClean="0"/>
              <a:t>lo </a:t>
            </a:r>
            <a:r>
              <a:rPr lang="es-ES" sz="1400" spc="-60" dirty="0"/>
              <a:t>meta en el </a:t>
            </a:r>
            <a:r>
              <a:rPr lang="es-ES" sz="1400" spc="-60" dirty="0" smtClean="0"/>
              <a:t>infierno</a:t>
            </a:r>
            <a:r>
              <a:rPr lang="es-ES" sz="1400" spc="-60" dirty="0"/>
              <a:t>. Asi que,</a:t>
            </a:r>
            <a:endParaRPr lang="en-US" sz="1400" spc="-60" dirty="0">
              <a:solidFill>
                <a:prstClr val="black"/>
              </a:solidFill>
            </a:endParaRPr>
          </a:p>
        </p:txBody>
      </p:sp>
      <p:pic>
        <p:nvPicPr>
          <p:cNvPr id="11" name="Picture 6" descr="E:\CB Personal\Slides\Pictures from Shutterstock 12-27-11 thru 1-26-12\SW Cards 8-1 shutterstock_64755916.jpg"/>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58867" b="100000" l="32700" r="65000"/>
                    </a14:imgEffect>
                    <a14:imgEffect>
                      <a14:brightnessContrast bright="-33000"/>
                    </a14:imgEffect>
                  </a14:imgLayer>
                </a14:imgProps>
              </a:ext>
              <a:ext uri="{28A0092B-C50C-407E-A947-70E740481C1C}">
                <a14:useLocalDpi xmlns:a14="http://schemas.microsoft.com/office/drawing/2010/main" val="0"/>
              </a:ext>
            </a:extLst>
          </a:blip>
          <a:srcRect l="23250" t="54623" r="28215"/>
          <a:stretch/>
        </p:blipFill>
        <p:spPr bwMode="auto">
          <a:xfrm>
            <a:off x="1239227" y="1682156"/>
            <a:ext cx="2401123" cy="174081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p:cNvSpPr>
            <a:spLocks noChangeArrowheads="1"/>
          </p:cNvSpPr>
          <p:nvPr/>
        </p:nvSpPr>
        <p:spPr bwMode="auto">
          <a:xfrm>
            <a:off x="-6306" y="2812266"/>
            <a:ext cx="4578306" cy="616734"/>
          </a:xfrm>
          <a:prstGeom prst="rect">
            <a:avLst/>
          </a:prstGeom>
          <a:solidFill>
            <a:srgbClr val="5968B0"/>
          </a:solidFill>
          <a:ln w="0">
            <a:solidFill>
              <a:schemeClr val="bg1"/>
            </a:solidFill>
            <a:miter lim="800000"/>
            <a:headEnd/>
            <a:tailEnd/>
          </a:ln>
        </p:spPr>
        <p:txBody>
          <a:bodyPr lIns="0" tIns="0" rIns="0" bIns="0" anchor="ctr" anchorCtr="0"/>
          <a:lstStyle/>
          <a:p>
            <a:pPr algn="ctr">
              <a:lnSpc>
                <a:spcPts val="1400"/>
              </a:lnSpc>
            </a:pPr>
            <a:r>
              <a:rPr lang="es-ES" sz="1400" b="1" spc="-40"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Si usted decide en este momento </a:t>
            </a:r>
            <a:endParaRPr lang="es-ES" sz="1400" b="1" spc="-40" dirty="0" smtClean="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endParaRPr>
          </a:p>
          <a:p>
            <a:pPr algn="ctr">
              <a:lnSpc>
                <a:spcPts val="1400"/>
              </a:lnSpc>
            </a:pPr>
            <a:r>
              <a:rPr lang="es-ES" sz="1400" b="1" spc="-40" dirty="0" smtClean="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en convertirse en </a:t>
            </a:r>
            <a:r>
              <a:rPr lang="es-ES" sz="1400" b="1" spc="-40"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un asesino </a:t>
            </a:r>
            <a:r>
              <a:rPr lang="es-ES" sz="1400" b="1" spc="-40" dirty="0" smtClean="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en serie</a:t>
            </a:r>
          </a:p>
          <a:p>
            <a:pPr algn="ctr">
              <a:lnSpc>
                <a:spcPts val="1400"/>
              </a:lnSpc>
            </a:pPr>
            <a:r>
              <a:rPr lang="es-ES" sz="1400" b="1" spc="-40" dirty="0" smtClean="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pudiera </a:t>
            </a:r>
            <a:r>
              <a:rPr lang="es-ES" sz="1400" b="1" spc="-40"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afectar </a:t>
            </a:r>
            <a:r>
              <a:rPr lang="es-ES" sz="1400" b="1" spc="-40" dirty="0" smtClean="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sus posibilidades de </a:t>
            </a:r>
            <a:r>
              <a:rPr lang="es-ES" sz="1400" b="1" spc="-40"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ir al cielo</a:t>
            </a:r>
          </a:p>
        </p:txBody>
      </p:sp>
      <p:sp>
        <p:nvSpPr>
          <p:cNvPr id="12" name="Rectangle 8"/>
          <p:cNvSpPr>
            <a:spLocks noChangeArrowheads="1"/>
          </p:cNvSpPr>
          <p:nvPr/>
        </p:nvSpPr>
        <p:spPr bwMode="auto">
          <a:xfrm flipV="1">
            <a:off x="-13446" y="2857500"/>
            <a:ext cx="228600" cy="436486"/>
          </a:xfrm>
          <a:prstGeom prst="rect">
            <a:avLst/>
          </a:prstGeom>
          <a:noFill/>
          <a:ln w="0">
            <a:noFill/>
            <a:miter lim="800000"/>
            <a:headEnd/>
            <a:tailEnd/>
          </a:ln>
        </p:spPr>
        <p:txBody>
          <a:bodyPr lIns="0" tIns="0" rIns="0" bIns="0" anchor="ctr" anchorCtr="0"/>
          <a:lstStyle/>
          <a:p>
            <a:pPr algn="ctr"/>
            <a:r>
              <a:rPr lang="en-US" sz="1800" b="1" dirty="0" smtClean="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a:t>
            </a:r>
            <a:endParaRPr lang="en-US" sz="1800" b="1"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endParaRPr>
          </a:p>
        </p:txBody>
      </p:sp>
      <p:sp>
        <p:nvSpPr>
          <p:cNvPr id="14" name="Rectangle 8"/>
          <p:cNvSpPr>
            <a:spLocks noChangeArrowheads="1"/>
          </p:cNvSpPr>
          <p:nvPr/>
        </p:nvSpPr>
        <p:spPr bwMode="auto">
          <a:xfrm>
            <a:off x="4352364" y="2862855"/>
            <a:ext cx="228600" cy="436486"/>
          </a:xfrm>
          <a:prstGeom prst="rect">
            <a:avLst/>
          </a:prstGeom>
          <a:noFill/>
          <a:ln w="0">
            <a:noFill/>
            <a:miter lim="800000"/>
            <a:headEnd/>
            <a:tailEnd/>
          </a:ln>
        </p:spPr>
        <p:txBody>
          <a:bodyPr lIns="0" tIns="0" rIns="0" bIns="0" anchor="ctr" anchorCtr="0"/>
          <a:lstStyle/>
          <a:p>
            <a:pPr algn="ctr"/>
            <a:r>
              <a:rPr lang="en-US" sz="1800" b="1" dirty="0" smtClean="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a:t>
            </a:r>
            <a:endParaRPr lang="en-US" sz="1800" b="1"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endParaRPr>
          </a:p>
        </p:txBody>
      </p:sp>
      <p:sp>
        <p:nvSpPr>
          <p:cNvPr id="16" name="Rectangle 3"/>
          <p:cNvSpPr>
            <a:spLocks noChangeArrowheads="1"/>
          </p:cNvSpPr>
          <p:nvPr/>
        </p:nvSpPr>
        <p:spPr bwMode="auto">
          <a:xfrm>
            <a:off x="1" y="2213592"/>
            <a:ext cx="4580965" cy="388868"/>
          </a:xfrm>
          <a:prstGeom prst="rect">
            <a:avLst/>
          </a:prstGeom>
          <a:solidFill>
            <a:srgbClr val="5968B0"/>
          </a:solidFill>
          <a:ln w="0">
            <a:solidFill>
              <a:schemeClr val="bg1"/>
            </a:solidFill>
            <a:miter lim="800000"/>
            <a:headEnd/>
            <a:tailEnd/>
          </a:ln>
        </p:spPr>
        <p:txBody>
          <a:bodyPr lIns="0" tIns="0" rIns="0" bIns="0" anchor="ctr" anchorCtr="0"/>
          <a:lstStyle/>
          <a:p>
            <a:pPr algn="ctr"/>
            <a:endParaRPr lang="en-US" sz="1000" b="1"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endParaRPr>
          </a:p>
        </p:txBody>
      </p:sp>
      <p:sp>
        <p:nvSpPr>
          <p:cNvPr id="18" name="Text Box 16"/>
          <p:cNvSpPr txBox="1">
            <a:spLocks noChangeArrowheads="1"/>
          </p:cNvSpPr>
          <p:nvPr/>
        </p:nvSpPr>
        <p:spPr bwMode="auto">
          <a:xfrm>
            <a:off x="76200" y="2181854"/>
            <a:ext cx="4419600" cy="477054"/>
          </a:xfrm>
          <a:prstGeom prst="rect">
            <a:avLst/>
          </a:prstGeom>
          <a:noFill/>
          <a:ln w="9525">
            <a:noFill/>
            <a:miter lim="800000"/>
            <a:headEnd/>
            <a:tailEnd/>
          </a:ln>
        </p:spPr>
        <p:txBody>
          <a:bodyPr wrap="square" lIns="0" rIns="0">
            <a:spAutoFit/>
          </a:bodyPr>
          <a:lstStyle/>
          <a:p>
            <a:pPr algn="ctr" defTabSz="417513">
              <a:lnSpc>
                <a:spcPts val="1500"/>
              </a:lnSpc>
              <a:tabLst>
                <a:tab pos="2857500" algn="l"/>
              </a:tabLst>
            </a:pPr>
            <a:r>
              <a:rPr lang="en-US" sz="1400" b="1" spc="-40" dirty="0" smtClean="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rPr>
              <a:t>Me puede usted explicar</a:t>
            </a:r>
            <a:endParaRPr lang="en-US" sz="1400" b="1" spc="-40"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endParaRPr>
          </a:p>
          <a:p>
            <a:pPr algn="ctr" defTabSz="417513">
              <a:lnSpc>
                <a:spcPts val="1500"/>
              </a:lnSpc>
              <a:tabLst>
                <a:tab pos="2857500" algn="l"/>
              </a:tabLst>
            </a:pPr>
            <a:r>
              <a:rPr lang="en-US" sz="1400" b="1" spc="-40"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rPr>
              <a:t>SU NECESIDAD DE JUSTICIA</a:t>
            </a:r>
            <a:endParaRPr lang="en-US" sz="1000" b="1" spc="-40"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endParaRPr>
          </a:p>
        </p:txBody>
      </p:sp>
      <p:sp>
        <p:nvSpPr>
          <p:cNvPr id="2" name="TextBox 1"/>
          <p:cNvSpPr txBox="1"/>
          <p:nvPr/>
        </p:nvSpPr>
        <p:spPr>
          <a:xfrm>
            <a:off x="-50323" y="1789306"/>
            <a:ext cx="2616422" cy="419695"/>
          </a:xfrm>
          <a:prstGeom prst="rect">
            <a:avLst/>
          </a:prstGeom>
          <a:noFill/>
        </p:spPr>
        <p:txBody>
          <a:bodyPr wrap="none" rtlCol="0">
            <a:spAutoFit/>
          </a:bodyPr>
          <a:lstStyle/>
          <a:p>
            <a:r>
              <a:rPr lang="es-ES" sz="1200" b="1" dirty="0" smtClean="0">
                <a:ln w="3175">
                  <a:solidFill>
                    <a:srgbClr val="000000"/>
                  </a:solidFill>
                </a:ln>
                <a:solidFill>
                  <a:srgbClr val="FFFFFF"/>
                </a:solidFill>
              </a:rPr>
              <a:t>Dos </a:t>
            </a:r>
            <a:r>
              <a:rPr lang="es-ES" sz="1200" b="1" dirty="0">
                <a:ln w="3175">
                  <a:solidFill>
                    <a:srgbClr val="000000"/>
                  </a:solidFill>
                </a:ln>
                <a:solidFill>
                  <a:srgbClr val="FFFFFF"/>
                </a:solidFill>
              </a:rPr>
              <a:t>preguntas rápidas si puedo, </a:t>
            </a:r>
            <a:endParaRPr lang="es-ES" sz="1200" b="1" dirty="0" smtClean="0">
              <a:ln w="3175">
                <a:solidFill>
                  <a:srgbClr val="000000"/>
                </a:solidFill>
              </a:ln>
              <a:solidFill>
                <a:srgbClr val="FFFFFF"/>
              </a:solidFill>
            </a:endParaRPr>
          </a:p>
          <a:p>
            <a:r>
              <a:rPr lang="es-ES" sz="1200" b="1" dirty="0" smtClean="0">
                <a:ln w="3175">
                  <a:solidFill>
                    <a:srgbClr val="000000"/>
                  </a:solidFill>
                </a:ln>
                <a:solidFill>
                  <a:srgbClr val="FFFFFF"/>
                </a:solidFill>
              </a:rPr>
              <a:t>por </a:t>
            </a:r>
            <a:r>
              <a:rPr lang="es-ES" sz="1200" b="1" dirty="0">
                <a:ln w="3175">
                  <a:solidFill>
                    <a:srgbClr val="000000"/>
                  </a:solidFill>
                </a:ln>
                <a:solidFill>
                  <a:srgbClr val="FFFFFF"/>
                </a:solidFill>
              </a:rPr>
              <a:t>favor</a:t>
            </a:r>
            <a:r>
              <a:rPr lang="en-US" sz="1200" b="1" dirty="0" smtClean="0">
                <a:ln w="3175">
                  <a:solidFill>
                    <a:srgbClr val="000000"/>
                  </a:solidFill>
                </a:ln>
                <a:solidFill>
                  <a:srgbClr val="FFFFFF"/>
                </a:solidFill>
              </a:rPr>
              <a:t>…</a:t>
            </a:r>
            <a:endParaRPr lang="en-US" sz="1200" b="1" dirty="0">
              <a:ln w="3175">
                <a:solidFill>
                  <a:srgbClr val="000000"/>
                </a:solidFill>
              </a:ln>
              <a:solidFill>
                <a:srgbClr val="FFFFFF"/>
              </a:solidFill>
            </a:endParaRPr>
          </a:p>
        </p:txBody>
      </p:sp>
      <p:sp>
        <p:nvSpPr>
          <p:cNvPr id="20" name="Rectangle 8"/>
          <p:cNvSpPr>
            <a:spLocks noChangeArrowheads="1"/>
          </p:cNvSpPr>
          <p:nvPr/>
        </p:nvSpPr>
        <p:spPr bwMode="auto">
          <a:xfrm>
            <a:off x="3875465" y="2204959"/>
            <a:ext cx="539708" cy="436486"/>
          </a:xfrm>
          <a:prstGeom prst="rect">
            <a:avLst/>
          </a:prstGeom>
          <a:noFill/>
          <a:ln w="0">
            <a:noFill/>
            <a:miter lim="800000"/>
            <a:headEnd/>
            <a:tailEnd/>
          </a:ln>
        </p:spPr>
        <p:txBody>
          <a:bodyPr lIns="0" tIns="0" rIns="0" bIns="0" anchor="ctr" anchorCtr="0"/>
          <a:lstStyle/>
          <a:p>
            <a:pPr algn="ctr"/>
            <a:r>
              <a:rPr lang="en-US" sz="1800" b="1"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a:t>
            </a:r>
          </a:p>
        </p:txBody>
      </p:sp>
      <p:sp>
        <p:nvSpPr>
          <p:cNvPr id="21" name="Rectangle 8"/>
          <p:cNvSpPr>
            <a:spLocks noChangeArrowheads="1"/>
          </p:cNvSpPr>
          <p:nvPr/>
        </p:nvSpPr>
        <p:spPr bwMode="auto">
          <a:xfrm flipV="1">
            <a:off x="171767" y="2204959"/>
            <a:ext cx="539708" cy="436486"/>
          </a:xfrm>
          <a:prstGeom prst="rect">
            <a:avLst/>
          </a:prstGeom>
          <a:noFill/>
          <a:ln w="0">
            <a:noFill/>
            <a:miter lim="800000"/>
            <a:headEnd/>
            <a:tailEnd/>
          </a:ln>
        </p:spPr>
        <p:txBody>
          <a:bodyPr lIns="0" tIns="0" rIns="0" bIns="0" anchor="ctr" anchorCtr="0"/>
          <a:lstStyle/>
          <a:p>
            <a:pPr algn="ctr"/>
            <a:r>
              <a:rPr lang="en-US" sz="1800" b="1"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a:t>
            </a:r>
          </a:p>
        </p:txBody>
      </p:sp>
      <p:sp>
        <p:nvSpPr>
          <p:cNvPr id="4" name="TextBox 3"/>
          <p:cNvSpPr txBox="1"/>
          <p:nvPr/>
        </p:nvSpPr>
        <p:spPr>
          <a:xfrm>
            <a:off x="8052" y="2607525"/>
            <a:ext cx="4563951" cy="176972"/>
          </a:xfrm>
          <a:prstGeom prst="rect">
            <a:avLst/>
          </a:prstGeom>
          <a:noFill/>
        </p:spPr>
        <p:txBody>
          <a:bodyPr wrap="square" lIns="9144" tIns="0" rIns="9144" bIns="0" rtlCol="0">
            <a:spAutoFit/>
          </a:bodyPr>
          <a:lstStyle/>
          <a:p>
            <a:r>
              <a:rPr lang="es-ES" sz="1150" b="1" spc="-50" dirty="0">
                <a:ln w="3175">
                  <a:solidFill>
                    <a:srgbClr val="000000"/>
                  </a:solidFill>
                </a:ln>
                <a:solidFill>
                  <a:srgbClr val="FFFFFF"/>
                </a:solidFill>
                <a:latin typeface="Arial"/>
              </a:rPr>
              <a:t>Estás a punto de aprender la respuesta correcta, la respuesta de Dios</a:t>
            </a:r>
            <a:r>
              <a:rPr lang="en-US" sz="1150" b="1" spc="-50" dirty="0" smtClean="0">
                <a:ln w="3175">
                  <a:solidFill>
                    <a:srgbClr val="000000"/>
                  </a:solidFill>
                </a:ln>
                <a:solidFill>
                  <a:srgbClr val="FFFFFF"/>
                </a:solidFill>
                <a:latin typeface="Arial"/>
              </a:rPr>
              <a:t>.</a:t>
            </a:r>
            <a:endParaRPr lang="en-US" sz="1150" b="1" spc="-50" dirty="0">
              <a:ln w="3175">
                <a:solidFill>
                  <a:srgbClr val="000000"/>
                </a:solidFill>
              </a:ln>
              <a:solidFill>
                <a:srgbClr val="FFFFFF"/>
              </a:solidFill>
              <a:latin typeface="Arial"/>
            </a:endParaRPr>
          </a:p>
        </p:txBody>
      </p:sp>
      <p:sp>
        <p:nvSpPr>
          <p:cNvPr id="22" name="Rectangle 21"/>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3" name="TextBox 22"/>
          <p:cNvSpPr txBox="1"/>
          <p:nvPr/>
        </p:nvSpPr>
        <p:spPr>
          <a:xfrm>
            <a:off x="4648200" y="95251"/>
            <a:ext cx="3276600" cy="1107996"/>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rgbClr val="000000"/>
                </a:solidFill>
              </a:rPr>
              <a:t>Apocalipsis </a:t>
            </a:r>
            <a:r>
              <a:rPr lang="en-US" dirty="0">
                <a:solidFill>
                  <a:srgbClr val="000000"/>
                </a:solidFill>
              </a:rPr>
              <a:t>19:15 </a:t>
            </a:r>
            <a:r>
              <a:rPr lang="es-ES" dirty="0">
                <a:solidFill>
                  <a:srgbClr val="000000"/>
                </a:solidFill>
              </a:rPr>
              <a:t>Y de su boca sale una espada aguda, para herir con ella a las naciones; y Él las regirá con vara de hierro; y Él pisa el lagar del vino del furor y de la ira del Dios Todopoderoso</a:t>
            </a:r>
            <a:r>
              <a:rPr lang="es-ES" dirty="0" smtClean="0">
                <a:solidFill>
                  <a:srgbClr val="000000"/>
                </a:solidFill>
              </a:rPr>
              <a:t>.</a:t>
            </a:r>
          </a:p>
          <a:p>
            <a:r>
              <a:rPr lang="en-US" dirty="0" smtClean="0">
                <a:solidFill>
                  <a:srgbClr val="000000"/>
                </a:solidFill>
              </a:rPr>
              <a:t>Mateo 13:41 </a:t>
            </a:r>
            <a:r>
              <a:rPr lang="es-ES" dirty="0" smtClean="0">
                <a:solidFill>
                  <a:srgbClr val="000000"/>
                </a:solidFill>
              </a:rPr>
              <a:t>El </a:t>
            </a:r>
            <a:r>
              <a:rPr lang="es-ES" dirty="0">
                <a:solidFill>
                  <a:srgbClr val="000000"/>
                </a:solidFill>
              </a:rPr>
              <a:t>Hijo del Hombre enviará a sus ángeles, y recogerán de su reino a todo lo que hace tropezar, y a los que hacen iniquidad</a:t>
            </a:r>
            <a:r>
              <a:rPr lang="es-ES" dirty="0" smtClean="0">
                <a:solidFill>
                  <a:srgbClr val="000000"/>
                </a:solidFill>
              </a:rPr>
              <a:t>; 42 Y </a:t>
            </a:r>
            <a:r>
              <a:rPr lang="es-ES" dirty="0">
                <a:solidFill>
                  <a:srgbClr val="000000"/>
                </a:solidFill>
              </a:rPr>
              <a:t>los lanzarán al horno de fuego; allí será el lloro y el crujir de dientes.</a:t>
            </a:r>
            <a:endParaRPr lang="en-US" dirty="0">
              <a:solidFill>
                <a:srgbClr val="000000"/>
              </a:solidFill>
            </a:endParaRPr>
          </a:p>
        </p:txBody>
      </p:sp>
      <p:sp>
        <p:nvSpPr>
          <p:cNvPr id="24" name="TextBox 23"/>
          <p:cNvSpPr txBox="1"/>
          <p:nvPr/>
        </p:nvSpPr>
        <p:spPr>
          <a:xfrm>
            <a:off x="4648200" y="1540726"/>
            <a:ext cx="3276600" cy="553998"/>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rgbClr val="000000"/>
                </a:solidFill>
              </a:rPr>
              <a:t>Salmos 119:119 </a:t>
            </a:r>
            <a:r>
              <a:rPr lang="es-ES" dirty="0" smtClean="0">
                <a:solidFill>
                  <a:srgbClr val="000000"/>
                </a:solidFill>
              </a:rPr>
              <a:t>[</a:t>
            </a:r>
            <a:r>
              <a:rPr lang="es-ES" dirty="0">
                <a:solidFill>
                  <a:srgbClr val="000000"/>
                </a:solidFill>
              </a:rPr>
              <a:t>Como] escorias hiciste consumir a todos los impíos de la tierra; por tanto yo he amado tus testimonios</a:t>
            </a:r>
            <a:r>
              <a:rPr lang="es-ES" dirty="0" smtClean="0">
                <a:solidFill>
                  <a:srgbClr val="000000"/>
                </a:solidFill>
              </a:rPr>
              <a:t>. 120 Mi </a:t>
            </a:r>
            <a:r>
              <a:rPr lang="es-ES" dirty="0">
                <a:solidFill>
                  <a:srgbClr val="000000"/>
                </a:solidFill>
              </a:rPr>
              <a:t>carne se ha estremecido por temor de ti; y de tus juicios tengo miedo.</a:t>
            </a:r>
            <a:endParaRPr lang="en-US" b="1" u="sng" dirty="0">
              <a:solidFill>
                <a:srgbClr val="000000"/>
              </a:solidFill>
            </a:endParaRPr>
          </a:p>
        </p:txBody>
      </p:sp>
      <p:sp>
        <p:nvSpPr>
          <p:cNvPr id="25" name="TextBox 24"/>
          <p:cNvSpPr txBox="1"/>
          <p:nvPr/>
        </p:nvSpPr>
        <p:spPr>
          <a:xfrm>
            <a:off x="4648200" y="2286003"/>
            <a:ext cx="3276600" cy="692497"/>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rgbClr val="000000"/>
                </a:solidFill>
              </a:rPr>
              <a:t>2Tesalonicenses 1:8 </a:t>
            </a:r>
            <a:r>
              <a:rPr lang="es-ES" dirty="0" smtClean="0">
                <a:solidFill>
                  <a:srgbClr val="000000"/>
                </a:solidFill>
              </a:rPr>
              <a:t>en </a:t>
            </a:r>
            <a:r>
              <a:rPr lang="es-ES" dirty="0">
                <a:solidFill>
                  <a:srgbClr val="000000"/>
                </a:solidFill>
              </a:rPr>
              <a:t>llama de fuego, para cobrar venganza de los que no conocen a Dios, y no obedecen al evangelio de nuestro Señor Jesucristo</a:t>
            </a:r>
            <a:r>
              <a:rPr lang="es-ES" dirty="0" smtClean="0">
                <a:solidFill>
                  <a:srgbClr val="000000"/>
                </a:solidFill>
              </a:rPr>
              <a:t>; 9 los </a:t>
            </a:r>
            <a:r>
              <a:rPr lang="es-ES" dirty="0">
                <a:solidFill>
                  <a:srgbClr val="000000"/>
                </a:solidFill>
              </a:rPr>
              <a:t>cuales serán castigados con eterna perdición excluidos de la presencia del Señor, y de la gloria de su poder,</a:t>
            </a:r>
            <a:endParaRPr lang="en-US" dirty="0">
              <a:solidFill>
                <a:srgbClr val="000000"/>
              </a:solidFill>
            </a:endParaRPr>
          </a:p>
        </p:txBody>
      </p:sp>
    </p:spTree>
    <p:extLst>
      <p:ext uri="{BB962C8B-B14F-4D97-AF65-F5344CB8AC3E}">
        <p14:creationId xmlns:p14="http://schemas.microsoft.com/office/powerpoint/2010/main" val="4151728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434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4341"/>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4342"/>
                                        </p:tgtEl>
                                        <p:attrNameLst>
                                          <p:attrName>style.visibility</p:attrName>
                                        </p:attrNameLst>
                                      </p:cBhvr>
                                      <p:to>
                                        <p:strVal val="visible"/>
                                      </p:to>
                                    </p:set>
                                    <p:animEffect transition="in" filter="fade">
                                      <p:cBhvr>
                                        <p:cTn id="26" dur="500"/>
                                        <p:tgtEl>
                                          <p:spTgt spid="14342"/>
                                        </p:tgtEl>
                                      </p:cBhvr>
                                    </p:animEffect>
                                  </p:childTnLst>
                                </p:cTn>
                              </p:par>
                            </p:childTnLst>
                          </p:cTn>
                        </p:par>
                        <p:par>
                          <p:cTn id="27" fill="hold">
                            <p:stCondLst>
                              <p:cond delay="2000"/>
                            </p:stCondLst>
                            <p:childTnLst>
                              <p:par>
                                <p:cTn id="28" presetID="2" presetClass="entr" presetSubtype="8" fill="hold" grpId="0" nodeType="afterEffect">
                                  <p:stCondLst>
                                    <p:cond delay="800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par>
                          <p:cTn id="32" fill="hold">
                            <p:stCondLst>
                              <p:cond delay="10500"/>
                            </p:stCondLst>
                            <p:childTnLst>
                              <p:par>
                                <p:cTn id="33" presetID="53" presetClass="entr" presetSubtype="16"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ppt_w</p:attrName>
                                        </p:attrNameLst>
                                      </p:cBhvr>
                                      <p:tavLst>
                                        <p:tav tm="0">
                                          <p:val>
                                            <p:fltVal val="0"/>
                                          </p:val>
                                        </p:tav>
                                        <p:tav tm="100000">
                                          <p:val>
                                            <p:strVal val="#ppt_w"/>
                                          </p:val>
                                        </p:tav>
                                      </p:tavLst>
                                    </p:anim>
                                    <p:anim calcmode="lin" valueType="num">
                                      <p:cBhvr>
                                        <p:cTn id="36" dur="1000" fill="hold"/>
                                        <p:tgtEl>
                                          <p:spTgt spid="18"/>
                                        </p:tgtEl>
                                        <p:attrNameLst>
                                          <p:attrName>ppt_h</p:attrName>
                                        </p:attrNameLst>
                                      </p:cBhvr>
                                      <p:tavLst>
                                        <p:tav tm="0">
                                          <p:val>
                                            <p:fltVal val="0"/>
                                          </p:val>
                                        </p:tav>
                                        <p:tav tm="100000">
                                          <p:val>
                                            <p:strVal val="#ppt_h"/>
                                          </p:val>
                                        </p:tav>
                                      </p:tavLst>
                                    </p:anim>
                                    <p:animEffect transition="in" filter="fade">
                                      <p:cBhvr>
                                        <p:cTn id="37" dur="1000"/>
                                        <p:tgtEl>
                                          <p:spTgt spid="1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1000" fill="hold"/>
                                        <p:tgtEl>
                                          <p:spTgt spid="16"/>
                                        </p:tgtEl>
                                        <p:attrNameLst>
                                          <p:attrName>ppt_w</p:attrName>
                                        </p:attrNameLst>
                                      </p:cBhvr>
                                      <p:tavLst>
                                        <p:tav tm="0">
                                          <p:val>
                                            <p:fltVal val="0"/>
                                          </p:val>
                                        </p:tav>
                                        <p:tav tm="100000">
                                          <p:val>
                                            <p:strVal val="#ppt_w"/>
                                          </p:val>
                                        </p:tav>
                                      </p:tavLst>
                                    </p:anim>
                                    <p:anim calcmode="lin" valueType="num">
                                      <p:cBhvr>
                                        <p:cTn id="41" dur="1000" fill="hold"/>
                                        <p:tgtEl>
                                          <p:spTgt spid="16"/>
                                        </p:tgtEl>
                                        <p:attrNameLst>
                                          <p:attrName>ppt_h</p:attrName>
                                        </p:attrNameLst>
                                      </p:cBhvr>
                                      <p:tavLst>
                                        <p:tav tm="0">
                                          <p:val>
                                            <p:fltVal val="0"/>
                                          </p:val>
                                        </p:tav>
                                        <p:tav tm="100000">
                                          <p:val>
                                            <p:strVal val="#ppt_h"/>
                                          </p:val>
                                        </p:tav>
                                      </p:tavLst>
                                    </p:anim>
                                    <p:animEffect transition="in" filter="fade">
                                      <p:cBhvr>
                                        <p:cTn id="42" dur="1000"/>
                                        <p:tgtEl>
                                          <p:spTgt spid="16"/>
                                        </p:tgtEl>
                                      </p:cBhvr>
                                    </p:animEffect>
                                  </p:childTnLst>
                                </p:cTn>
                              </p:par>
                              <p:par>
                                <p:cTn id="43" presetID="53" presetClass="entr" presetSubtype="16" fill="hold" grpId="0" nodeType="withEffect">
                                  <p:stCondLst>
                                    <p:cond delay="8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200" fill="hold"/>
                                        <p:tgtEl>
                                          <p:spTgt spid="20"/>
                                        </p:tgtEl>
                                        <p:attrNameLst>
                                          <p:attrName>ppt_w</p:attrName>
                                        </p:attrNameLst>
                                      </p:cBhvr>
                                      <p:tavLst>
                                        <p:tav tm="0">
                                          <p:val>
                                            <p:fltVal val="0"/>
                                          </p:val>
                                        </p:tav>
                                        <p:tav tm="100000">
                                          <p:val>
                                            <p:strVal val="#ppt_w"/>
                                          </p:val>
                                        </p:tav>
                                      </p:tavLst>
                                    </p:anim>
                                    <p:anim calcmode="lin" valueType="num">
                                      <p:cBhvr>
                                        <p:cTn id="46" dur="200" fill="hold"/>
                                        <p:tgtEl>
                                          <p:spTgt spid="20"/>
                                        </p:tgtEl>
                                        <p:attrNameLst>
                                          <p:attrName>ppt_h</p:attrName>
                                        </p:attrNameLst>
                                      </p:cBhvr>
                                      <p:tavLst>
                                        <p:tav tm="0">
                                          <p:val>
                                            <p:fltVal val="0"/>
                                          </p:val>
                                        </p:tav>
                                        <p:tav tm="100000">
                                          <p:val>
                                            <p:strVal val="#ppt_h"/>
                                          </p:val>
                                        </p:tav>
                                      </p:tavLst>
                                    </p:anim>
                                    <p:animEffect transition="in" filter="fade">
                                      <p:cBhvr>
                                        <p:cTn id="47" dur="200"/>
                                        <p:tgtEl>
                                          <p:spTgt spid="20"/>
                                        </p:tgtEl>
                                      </p:cBhvr>
                                    </p:animEffect>
                                  </p:childTnLst>
                                </p:cTn>
                              </p:par>
                              <p:par>
                                <p:cTn id="48" presetID="53" presetClass="entr" presetSubtype="16" fill="hold" grpId="0" nodeType="withEffect">
                                  <p:stCondLst>
                                    <p:cond delay="800"/>
                                  </p:stCondLst>
                                  <p:childTnLst>
                                    <p:set>
                                      <p:cBhvr>
                                        <p:cTn id="49" dur="1" fill="hold">
                                          <p:stCondLst>
                                            <p:cond delay="0"/>
                                          </p:stCondLst>
                                        </p:cTn>
                                        <p:tgtEl>
                                          <p:spTgt spid="21"/>
                                        </p:tgtEl>
                                        <p:attrNameLst>
                                          <p:attrName>style.visibility</p:attrName>
                                        </p:attrNameLst>
                                      </p:cBhvr>
                                      <p:to>
                                        <p:strVal val="visible"/>
                                      </p:to>
                                    </p:set>
                                    <p:anim calcmode="lin" valueType="num">
                                      <p:cBhvr>
                                        <p:cTn id="50" dur="200" fill="hold"/>
                                        <p:tgtEl>
                                          <p:spTgt spid="21"/>
                                        </p:tgtEl>
                                        <p:attrNameLst>
                                          <p:attrName>ppt_w</p:attrName>
                                        </p:attrNameLst>
                                      </p:cBhvr>
                                      <p:tavLst>
                                        <p:tav tm="0">
                                          <p:val>
                                            <p:fltVal val="0"/>
                                          </p:val>
                                        </p:tav>
                                        <p:tav tm="100000">
                                          <p:val>
                                            <p:strVal val="#ppt_w"/>
                                          </p:val>
                                        </p:tav>
                                      </p:tavLst>
                                    </p:anim>
                                    <p:anim calcmode="lin" valueType="num">
                                      <p:cBhvr>
                                        <p:cTn id="51" dur="200" fill="hold"/>
                                        <p:tgtEl>
                                          <p:spTgt spid="21"/>
                                        </p:tgtEl>
                                        <p:attrNameLst>
                                          <p:attrName>ppt_h</p:attrName>
                                        </p:attrNameLst>
                                      </p:cBhvr>
                                      <p:tavLst>
                                        <p:tav tm="0">
                                          <p:val>
                                            <p:fltVal val="0"/>
                                          </p:val>
                                        </p:tav>
                                        <p:tav tm="100000">
                                          <p:val>
                                            <p:strVal val="#ppt_h"/>
                                          </p:val>
                                        </p:tav>
                                      </p:tavLst>
                                    </p:anim>
                                    <p:animEffect transition="in" filter="fade">
                                      <p:cBhvr>
                                        <p:cTn id="52" dur="200"/>
                                        <p:tgtEl>
                                          <p:spTgt spid="21"/>
                                        </p:tgtEl>
                                      </p:cBhvr>
                                    </p:animEffect>
                                  </p:childTnLst>
                                </p:cTn>
                              </p:par>
                            </p:childTnLst>
                          </p:cTn>
                        </p:par>
                        <p:par>
                          <p:cTn id="53" fill="hold">
                            <p:stCondLst>
                              <p:cond delay="11500"/>
                            </p:stCondLst>
                            <p:childTnLst>
                              <p:par>
                                <p:cTn id="54" presetID="26" presetClass="emph" presetSubtype="0" fill="hold" grpId="1" nodeType="afterEffect">
                                  <p:stCondLst>
                                    <p:cond delay="0"/>
                                  </p:stCondLst>
                                  <p:childTnLst>
                                    <p:animEffect transition="out" filter="fade">
                                      <p:cBhvr>
                                        <p:cTn id="55" dur="500" tmFilter="0, 0; .2, .5; .8, .5; 1, 0"/>
                                        <p:tgtEl>
                                          <p:spTgt spid="21"/>
                                        </p:tgtEl>
                                      </p:cBhvr>
                                    </p:animEffect>
                                    <p:animScale>
                                      <p:cBhvr>
                                        <p:cTn id="56" dur="250" autoRev="1" fill="hold"/>
                                        <p:tgtEl>
                                          <p:spTgt spid="21"/>
                                        </p:tgtEl>
                                      </p:cBhvr>
                                      <p:by x="105000" y="105000"/>
                                    </p:animScale>
                                  </p:childTnLst>
                                </p:cTn>
                              </p:par>
                              <p:par>
                                <p:cTn id="57" presetID="26" presetClass="emph" presetSubtype="0" fill="hold" grpId="1" nodeType="withEffect">
                                  <p:stCondLst>
                                    <p:cond delay="0"/>
                                  </p:stCondLst>
                                  <p:childTnLst>
                                    <p:animEffect transition="out" filter="fade">
                                      <p:cBhvr>
                                        <p:cTn id="58" dur="500" tmFilter="0, 0; .2, .5; .8, .5; 1, 0"/>
                                        <p:tgtEl>
                                          <p:spTgt spid="20"/>
                                        </p:tgtEl>
                                      </p:cBhvr>
                                    </p:animEffect>
                                    <p:animScale>
                                      <p:cBhvr>
                                        <p:cTn id="59" dur="250" autoRev="1" fill="hold"/>
                                        <p:tgtEl>
                                          <p:spTgt spid="20"/>
                                        </p:tgtEl>
                                      </p:cBhvr>
                                      <p:by x="105000" y="105000"/>
                                    </p:animScale>
                                  </p:childTnLst>
                                </p:cTn>
                              </p:par>
                              <p:par>
                                <p:cTn id="60" presetID="26" presetClass="emph" presetSubtype="0" fill="hold" grpId="1" nodeType="withEffect">
                                  <p:stCondLst>
                                    <p:cond delay="0"/>
                                  </p:stCondLst>
                                  <p:childTnLst>
                                    <p:animEffect transition="out" filter="fade">
                                      <p:cBhvr>
                                        <p:cTn id="61" dur="500" tmFilter="0, 0; .2, .5; .8, .5; 1, 0"/>
                                        <p:tgtEl>
                                          <p:spTgt spid="18"/>
                                        </p:tgtEl>
                                      </p:cBhvr>
                                    </p:animEffect>
                                    <p:animScale>
                                      <p:cBhvr>
                                        <p:cTn id="62" dur="250" autoRev="1" fill="hold"/>
                                        <p:tgtEl>
                                          <p:spTgt spid="18"/>
                                        </p:tgtEl>
                                      </p:cBhvr>
                                      <p:by x="105000" y="105000"/>
                                    </p:animScale>
                                  </p:childTnLst>
                                </p:cTn>
                              </p:par>
                            </p:childTnLst>
                          </p:cTn>
                        </p:par>
                        <p:par>
                          <p:cTn id="63" fill="hold">
                            <p:stCondLst>
                              <p:cond delay="12000"/>
                            </p:stCondLst>
                            <p:childTnLst>
                              <p:par>
                                <p:cTn id="64" presetID="1" presetClass="entr" presetSubtype="0" fill="hold" grpId="1" nodeType="afterEffect">
                                  <p:stCondLst>
                                    <p:cond delay="0"/>
                                  </p:stCondLst>
                                  <p:childTnLst>
                                    <p:set>
                                      <p:cBhvr>
                                        <p:cTn id="65" dur="1" fill="hold">
                                          <p:stCondLst>
                                            <p:cond delay="0"/>
                                          </p:stCondLst>
                                        </p:cTn>
                                        <p:tgtEl>
                                          <p:spTgt spid="22"/>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2" nodeType="clickEffect">
                                  <p:stCondLst>
                                    <p:cond delay="0"/>
                                  </p:stCondLst>
                                  <p:childTnLst>
                                    <p:set>
                                      <p:cBhvr>
                                        <p:cTn id="69" dur="1" fill="hold">
                                          <p:stCondLst>
                                            <p:cond delay="0"/>
                                          </p:stCondLst>
                                        </p:cTn>
                                        <p:tgtEl>
                                          <p:spTgt spid="22"/>
                                        </p:tgtEl>
                                        <p:attrNameLst>
                                          <p:attrName>style.visibility</p:attrName>
                                        </p:attrNameLst>
                                      </p:cBhvr>
                                      <p:to>
                                        <p:strVal val="hidden"/>
                                      </p:to>
                                    </p:set>
                                  </p:childTnLst>
                                </p:cTn>
                              </p:par>
                              <p:par>
                                <p:cTn id="70" presetID="42" presetClass="entr" presetSubtype="0" fill="hold" grpId="0" nodeType="with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fade">
                                      <p:cBhvr>
                                        <p:cTn id="72" dur="1000"/>
                                        <p:tgtEl>
                                          <p:spTgt spid="4"/>
                                        </p:tgtEl>
                                      </p:cBhvr>
                                    </p:animEffect>
                                    <p:anim calcmode="lin" valueType="num">
                                      <p:cBhvr>
                                        <p:cTn id="73" dur="1000" fill="hold"/>
                                        <p:tgtEl>
                                          <p:spTgt spid="4"/>
                                        </p:tgtEl>
                                        <p:attrNameLst>
                                          <p:attrName>ppt_x</p:attrName>
                                        </p:attrNameLst>
                                      </p:cBhvr>
                                      <p:tavLst>
                                        <p:tav tm="0">
                                          <p:val>
                                            <p:strVal val="#ppt_x"/>
                                          </p:val>
                                        </p:tav>
                                        <p:tav tm="100000">
                                          <p:val>
                                            <p:strVal val="#ppt_x"/>
                                          </p:val>
                                        </p:tav>
                                      </p:tavLst>
                                    </p:anim>
                                    <p:anim calcmode="lin" valueType="num">
                                      <p:cBhvr>
                                        <p:cTn id="74" dur="1000" fill="hold"/>
                                        <p:tgtEl>
                                          <p:spTgt spid="4"/>
                                        </p:tgtEl>
                                        <p:attrNameLst>
                                          <p:attrName>ppt_y</p:attrName>
                                        </p:attrNameLst>
                                      </p:cBhvr>
                                      <p:tavLst>
                                        <p:tav tm="0">
                                          <p:val>
                                            <p:strVal val="#ppt_y+.1"/>
                                          </p:val>
                                        </p:tav>
                                        <p:tav tm="100000">
                                          <p:val>
                                            <p:strVal val="#ppt_y"/>
                                          </p:val>
                                        </p:tav>
                                      </p:tavLst>
                                    </p:anim>
                                  </p:childTnLst>
                                </p:cTn>
                              </p:par>
                            </p:childTnLst>
                          </p:cTn>
                        </p:par>
                        <p:par>
                          <p:cTn id="75" fill="hold">
                            <p:stCondLst>
                              <p:cond delay="1000"/>
                            </p:stCondLst>
                            <p:childTnLst>
                              <p:par>
                                <p:cTn id="76" presetID="42" presetClass="entr" presetSubtype="0" fill="hold" grpId="0" nodeType="afterEffect">
                                  <p:stCondLst>
                                    <p:cond delay="4000"/>
                                  </p:stCondLst>
                                  <p:childTnLst>
                                    <p:set>
                                      <p:cBhvr>
                                        <p:cTn id="77" dur="1" fill="hold">
                                          <p:stCondLst>
                                            <p:cond delay="0"/>
                                          </p:stCondLst>
                                        </p:cTn>
                                        <p:tgtEl>
                                          <p:spTgt spid="10"/>
                                        </p:tgtEl>
                                        <p:attrNameLst>
                                          <p:attrName>style.visibility</p:attrName>
                                        </p:attrNameLst>
                                      </p:cBhvr>
                                      <p:to>
                                        <p:strVal val="visible"/>
                                      </p:to>
                                    </p:set>
                                    <p:animEffect transition="in" filter="fade">
                                      <p:cBhvr>
                                        <p:cTn id="78" dur="1000"/>
                                        <p:tgtEl>
                                          <p:spTgt spid="10"/>
                                        </p:tgtEl>
                                      </p:cBhvr>
                                    </p:animEffect>
                                    <p:anim calcmode="lin" valueType="num">
                                      <p:cBhvr>
                                        <p:cTn id="79" dur="1000" fill="hold"/>
                                        <p:tgtEl>
                                          <p:spTgt spid="10"/>
                                        </p:tgtEl>
                                        <p:attrNameLst>
                                          <p:attrName>ppt_x</p:attrName>
                                        </p:attrNameLst>
                                      </p:cBhvr>
                                      <p:tavLst>
                                        <p:tav tm="0">
                                          <p:val>
                                            <p:strVal val="#ppt_x"/>
                                          </p:val>
                                        </p:tav>
                                        <p:tav tm="100000">
                                          <p:val>
                                            <p:strVal val="#ppt_x"/>
                                          </p:val>
                                        </p:tav>
                                      </p:tavLst>
                                    </p:anim>
                                    <p:anim calcmode="lin" valueType="num">
                                      <p:cBhvr>
                                        <p:cTn id="80" dur="1000" fill="hold"/>
                                        <p:tgtEl>
                                          <p:spTgt spid="1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4000"/>
                                  </p:stCondLst>
                                  <p:childTnLst>
                                    <p:set>
                                      <p:cBhvr>
                                        <p:cTn id="82" dur="1" fill="hold">
                                          <p:stCondLst>
                                            <p:cond delay="0"/>
                                          </p:stCondLst>
                                        </p:cTn>
                                        <p:tgtEl>
                                          <p:spTgt spid="12"/>
                                        </p:tgtEl>
                                        <p:attrNameLst>
                                          <p:attrName>style.visibility</p:attrName>
                                        </p:attrNameLst>
                                      </p:cBhvr>
                                      <p:to>
                                        <p:strVal val="visible"/>
                                      </p:to>
                                    </p:set>
                                    <p:animEffect transition="in" filter="fade">
                                      <p:cBhvr>
                                        <p:cTn id="83" dur="1000"/>
                                        <p:tgtEl>
                                          <p:spTgt spid="12"/>
                                        </p:tgtEl>
                                      </p:cBhvr>
                                    </p:animEffect>
                                    <p:anim calcmode="lin" valueType="num">
                                      <p:cBhvr>
                                        <p:cTn id="84" dur="1000" fill="hold"/>
                                        <p:tgtEl>
                                          <p:spTgt spid="12"/>
                                        </p:tgtEl>
                                        <p:attrNameLst>
                                          <p:attrName>ppt_x</p:attrName>
                                        </p:attrNameLst>
                                      </p:cBhvr>
                                      <p:tavLst>
                                        <p:tav tm="0">
                                          <p:val>
                                            <p:strVal val="#ppt_x"/>
                                          </p:val>
                                        </p:tav>
                                        <p:tav tm="100000">
                                          <p:val>
                                            <p:strVal val="#ppt_x"/>
                                          </p:val>
                                        </p:tav>
                                      </p:tavLst>
                                    </p:anim>
                                    <p:anim calcmode="lin" valueType="num">
                                      <p:cBhvr>
                                        <p:cTn id="85" dur="1000" fill="hold"/>
                                        <p:tgtEl>
                                          <p:spTgt spid="1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400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1000"/>
                                        <p:tgtEl>
                                          <p:spTgt spid="14"/>
                                        </p:tgtEl>
                                      </p:cBhvr>
                                    </p:animEffect>
                                    <p:anim calcmode="lin" valueType="num">
                                      <p:cBhvr>
                                        <p:cTn id="89" dur="1000" fill="hold"/>
                                        <p:tgtEl>
                                          <p:spTgt spid="14"/>
                                        </p:tgtEl>
                                        <p:attrNameLst>
                                          <p:attrName>ppt_x</p:attrName>
                                        </p:attrNameLst>
                                      </p:cBhvr>
                                      <p:tavLst>
                                        <p:tav tm="0">
                                          <p:val>
                                            <p:strVal val="#ppt_x"/>
                                          </p:val>
                                        </p:tav>
                                        <p:tav tm="100000">
                                          <p:val>
                                            <p:strVal val="#ppt_x"/>
                                          </p:val>
                                        </p:tav>
                                      </p:tavLst>
                                    </p:anim>
                                    <p:anim calcmode="lin" valueType="num">
                                      <p:cBhvr>
                                        <p:cTn id="90" dur="1000" fill="hold"/>
                                        <p:tgtEl>
                                          <p:spTgt spid="14"/>
                                        </p:tgtEl>
                                        <p:attrNameLst>
                                          <p:attrName>ppt_y</p:attrName>
                                        </p:attrNameLst>
                                      </p:cBhvr>
                                      <p:tavLst>
                                        <p:tav tm="0">
                                          <p:val>
                                            <p:strVal val="#ppt_y+.1"/>
                                          </p:val>
                                        </p:tav>
                                        <p:tav tm="100000">
                                          <p:val>
                                            <p:strVal val="#ppt_y"/>
                                          </p:val>
                                        </p:tav>
                                      </p:tavLst>
                                    </p:anim>
                                  </p:childTnLst>
                                </p:cTn>
                              </p:par>
                            </p:childTnLst>
                          </p:cTn>
                        </p:par>
                        <p:par>
                          <p:cTn id="91" fill="hold">
                            <p:stCondLst>
                              <p:cond delay="6000"/>
                            </p:stCondLst>
                            <p:childTnLst>
                              <p:par>
                                <p:cTn id="92" presetID="1" presetClass="entr" presetSubtype="0"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4" restart="whenNotActive" fill="hold" evtFilter="cancelBubble" nodeType="interactiveSeq">
                <p:stCondLst>
                  <p:cond evt="onClick" delay="0">
                    <p:tgtEl>
                      <p:spTgt spid="23"/>
                    </p:tgtEl>
                  </p:cond>
                </p:stCondLst>
                <p:endSync evt="end" delay="0">
                  <p:rtn val="all"/>
                </p:endSync>
                <p:childTnLst>
                  <p:par>
                    <p:cTn id="95" fill="hold">
                      <p:stCondLst>
                        <p:cond delay="0"/>
                      </p:stCondLst>
                      <p:childTnLst>
                        <p:par>
                          <p:cTn id="96" fill="hold">
                            <p:stCondLst>
                              <p:cond delay="0"/>
                            </p:stCondLst>
                            <p:childTnLst>
                              <p:par>
                                <p:cTn id="97" presetID="1" presetClass="exit" presetSubtype="0" fill="hold" grpId="2" nodeType="clickEffect">
                                  <p:stCondLst>
                                    <p:cond delay="0"/>
                                  </p:stCondLst>
                                  <p:childTnLst>
                                    <p:set>
                                      <p:cBhvr>
                                        <p:cTn id="98"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99" restart="whenNotActive" fill="hold" evtFilter="cancelBubble" nodeType="interactiveSeq">
                <p:stCondLst>
                  <p:cond evt="onClick" delay="0">
                    <p:tgtEl>
                      <p:spTgt spid="13"/>
                    </p:tgtEl>
                  </p:cond>
                </p:stCondLst>
                <p:endSync evt="end" delay="0">
                  <p:rtn val="all"/>
                </p:endSync>
                <p:childTnLst>
                  <p:par>
                    <p:cTn id="100" fill="hold">
                      <p:stCondLst>
                        <p:cond delay="0"/>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23"/>
                                        </p:tgtEl>
                                        <p:attrNameLst>
                                          <p:attrName>style.visibility</p:attrName>
                                        </p:attrNameLst>
                                      </p:cBhvr>
                                      <p:to>
                                        <p:strVal val="visible"/>
                                      </p:to>
                                    </p:set>
                                  </p:childTnLst>
                                </p:cTn>
                              </p:par>
                              <p:par>
                                <p:cTn id="104" presetID="42" presetClass="path" presetSubtype="0" accel="50000" decel="50000" fill="hold" grpId="1" nodeType="withEffect">
                                  <p:stCondLst>
                                    <p:cond delay="0"/>
                                  </p:stCondLst>
                                  <p:childTnLst>
                                    <p:animMotion origin="layout" path="M 0 4.62963E-6 L -0.87639 0.00057 " pathEditMode="relative" rAng="0" ptsTypes="AA">
                                      <p:cBhvr>
                                        <p:cTn id="105" dur="200" fill="hold"/>
                                        <p:tgtEl>
                                          <p:spTgt spid="23"/>
                                        </p:tgtEl>
                                        <p:attrNameLst>
                                          <p:attrName>ppt_x</p:attrName>
                                          <p:attrName>ppt_y</p:attrName>
                                        </p:attrNameLst>
                                      </p:cBhvr>
                                      <p:rCtr x="-43819" y="0"/>
                                    </p:animMotion>
                                  </p:childTnLst>
                                </p:cTn>
                              </p:par>
                            </p:childTnLst>
                          </p:cTn>
                        </p:par>
                      </p:childTnLst>
                    </p:cTn>
                  </p:par>
                </p:childTnLst>
              </p:cTn>
              <p:nextCondLst>
                <p:cond evt="onClick" delay="0">
                  <p:tgtEl>
                    <p:spTgt spid="13"/>
                  </p:tgtEl>
                </p:cond>
              </p:nextCondLst>
            </p:seq>
            <p:seq concurrent="1" nextAc="seek">
              <p:cTn id="106" restart="whenNotActive" fill="hold" evtFilter="cancelBubble" nodeType="interactiveSeq">
                <p:stCondLst>
                  <p:cond evt="onClick" delay="0">
                    <p:tgtEl>
                      <p:spTgt spid="24"/>
                    </p:tgtEl>
                  </p:cond>
                </p:stCondLst>
                <p:endSync evt="end" delay="0">
                  <p:rtn val="all"/>
                </p:endSync>
                <p:childTnLst>
                  <p:par>
                    <p:cTn id="107" fill="hold">
                      <p:stCondLst>
                        <p:cond delay="0"/>
                      </p:stCondLst>
                      <p:childTnLst>
                        <p:par>
                          <p:cTn id="108" fill="hold">
                            <p:stCondLst>
                              <p:cond delay="0"/>
                            </p:stCondLst>
                            <p:childTnLst>
                              <p:par>
                                <p:cTn id="109" presetID="1" presetClass="exit" presetSubtype="0" fill="hold" grpId="2" nodeType="clickEffect">
                                  <p:stCondLst>
                                    <p:cond delay="0"/>
                                  </p:stCondLst>
                                  <p:childTnLst>
                                    <p:set>
                                      <p:cBhvr>
                                        <p:cTn id="110"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11" restart="whenNotActive" fill="hold" evtFilter="cancelBubble" nodeType="interactiveSeq">
                <p:stCondLst>
                  <p:cond evt="onClick" delay="0">
                    <p:tgtEl>
                      <p:spTgt spid="25"/>
                    </p:tgtEl>
                  </p:cond>
                </p:stCondLst>
                <p:endSync evt="end" delay="0">
                  <p:rtn val="all"/>
                </p:endSync>
                <p:childTnLst>
                  <p:par>
                    <p:cTn id="112" fill="hold">
                      <p:stCondLst>
                        <p:cond delay="0"/>
                      </p:stCondLst>
                      <p:childTnLst>
                        <p:par>
                          <p:cTn id="113" fill="hold">
                            <p:stCondLst>
                              <p:cond delay="0"/>
                            </p:stCondLst>
                            <p:childTnLst>
                              <p:par>
                                <p:cTn id="114" presetID="1" presetClass="exit" presetSubtype="0" fill="hold" grpId="2" nodeType="clickEffect">
                                  <p:stCondLst>
                                    <p:cond delay="0"/>
                                  </p:stCondLst>
                                  <p:childTnLst>
                                    <p:set>
                                      <p:cBhvr>
                                        <p:cTn id="115"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16" restart="whenNotActive" fill="hold" evtFilter="cancelBubble" nodeType="interactiveSeq">
                <p:stCondLst>
                  <p:cond evt="onClick" delay="0">
                    <p:tgtEl>
                      <p:spTgt spid="14341"/>
                    </p:tgtEl>
                  </p:cond>
                </p:stCondLst>
                <p:endSync evt="end" delay="0">
                  <p:rtn val="all"/>
                </p:endSync>
                <p:childTnLst>
                  <p:par>
                    <p:cTn id="117" fill="hold">
                      <p:stCondLst>
                        <p:cond delay="0"/>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24"/>
                                        </p:tgtEl>
                                        <p:attrNameLst>
                                          <p:attrName>style.visibility</p:attrName>
                                        </p:attrNameLst>
                                      </p:cBhvr>
                                      <p:to>
                                        <p:strVal val="visible"/>
                                      </p:to>
                                    </p:set>
                                  </p:childTnLst>
                                </p:cTn>
                              </p:par>
                              <p:par>
                                <p:cTn id="121" presetID="42" presetClass="path" presetSubtype="0" accel="50000" decel="50000" fill="hold" grpId="1" nodeType="withEffect">
                                  <p:stCondLst>
                                    <p:cond delay="0"/>
                                  </p:stCondLst>
                                  <p:childTnLst>
                                    <p:animMotion origin="layout" path="M 0 3.7037E-6 L -0.87535 0.01041 " pathEditMode="relative" rAng="0" ptsTypes="AA">
                                      <p:cBhvr>
                                        <p:cTn id="122" dur="200" fill="hold"/>
                                        <p:tgtEl>
                                          <p:spTgt spid="24"/>
                                        </p:tgtEl>
                                        <p:attrNameLst>
                                          <p:attrName>ppt_x</p:attrName>
                                          <p:attrName>ppt_y</p:attrName>
                                        </p:attrNameLst>
                                      </p:cBhvr>
                                      <p:rCtr x="-43785" y="521"/>
                                    </p:animMotion>
                                  </p:childTnLst>
                                </p:cTn>
                              </p:par>
                              <p:par>
                                <p:cTn id="123" presetID="1" presetClass="entr" presetSubtype="0" fill="hold" grpId="0" nodeType="withEffect">
                                  <p:stCondLst>
                                    <p:cond delay="0"/>
                                  </p:stCondLst>
                                  <p:childTnLst>
                                    <p:set>
                                      <p:cBhvr>
                                        <p:cTn id="124" dur="1" fill="hold">
                                          <p:stCondLst>
                                            <p:cond delay="0"/>
                                          </p:stCondLst>
                                        </p:cTn>
                                        <p:tgtEl>
                                          <p:spTgt spid="25"/>
                                        </p:tgtEl>
                                        <p:attrNameLst>
                                          <p:attrName>style.visibility</p:attrName>
                                        </p:attrNameLst>
                                      </p:cBhvr>
                                      <p:to>
                                        <p:strVal val="visible"/>
                                      </p:to>
                                    </p:set>
                                  </p:childTnLst>
                                </p:cTn>
                              </p:par>
                              <p:par>
                                <p:cTn id="125" presetID="42" presetClass="path" presetSubtype="0" accel="50000" decel="50000" fill="hold" grpId="1" nodeType="withEffect">
                                  <p:stCondLst>
                                    <p:cond delay="0"/>
                                  </p:stCondLst>
                                  <p:childTnLst>
                                    <p:animMotion origin="layout" path="M 0 -4.07407E-6 L -0.87326 0.0029 " pathEditMode="relative" rAng="0" ptsTypes="AA">
                                      <p:cBhvr>
                                        <p:cTn id="126" dur="200" fill="hold"/>
                                        <p:tgtEl>
                                          <p:spTgt spid="25"/>
                                        </p:tgtEl>
                                        <p:attrNameLst>
                                          <p:attrName>ppt_x</p:attrName>
                                          <p:attrName>ppt_y</p:attrName>
                                        </p:attrNameLst>
                                      </p:cBhvr>
                                      <p:rCtr x="-43681" y="116"/>
                                    </p:animMotion>
                                  </p:childTnLst>
                                </p:cTn>
                              </p:par>
                            </p:childTnLst>
                          </p:cTn>
                        </p:par>
                      </p:childTnLst>
                    </p:cTn>
                  </p:par>
                </p:childTnLst>
              </p:cTn>
              <p:nextCondLst>
                <p:cond evt="onClick" delay="0">
                  <p:tgtEl>
                    <p:spTgt spid="14341"/>
                  </p:tgtEl>
                </p:cond>
              </p:nextCondLst>
            </p:seq>
          </p:childTnLst>
        </p:cTn>
      </p:par>
    </p:tnLst>
    <p:bldLst>
      <p:bldP spid="14340" grpId="0" animBg="1"/>
      <p:bldP spid="14341" grpId="0"/>
      <p:bldP spid="14342" grpId="0"/>
      <p:bldP spid="13" grpId="0"/>
      <p:bldP spid="10" grpId="0" animBg="1"/>
      <p:bldP spid="12" grpId="0"/>
      <p:bldP spid="14" grpId="0"/>
      <p:bldP spid="16" grpId="0" animBg="1"/>
      <p:bldP spid="18" grpId="0"/>
      <p:bldP spid="18" grpId="1"/>
      <p:bldP spid="2" grpId="0"/>
      <p:bldP spid="20" grpId="0"/>
      <p:bldP spid="20" grpId="1"/>
      <p:bldP spid="21" grpId="0"/>
      <p:bldP spid="21" grpId="1"/>
      <p:bldP spid="4" grpId="0"/>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0" y="1"/>
            <a:ext cx="4572000" cy="2677656"/>
          </a:xfrm>
          <a:prstGeom prst="rect">
            <a:avLst/>
          </a:prstGeom>
          <a:solidFill>
            <a:schemeClr val="bg1"/>
          </a:solidFill>
        </p:spPr>
        <p:txBody>
          <a:bodyPr wrap="square" lIns="27432" rIns="9144" rtlCol="0">
            <a:spAutoFit/>
          </a:bodyPr>
          <a:lstStyle/>
          <a:p>
            <a:r>
              <a:rPr lang="es-ES" sz="1400" spc="-20" dirty="0">
                <a:solidFill>
                  <a:schemeClr val="bg1">
                    <a:lumMod val="50000"/>
                    <a:lumOff val="50000"/>
                  </a:schemeClr>
                </a:solidFill>
              </a:rPr>
              <a:t>Hola, vecino, </a:t>
            </a:r>
            <a:r>
              <a:rPr lang="es-ES" sz="1400" spc="-20" dirty="0" smtClean="0">
                <a:solidFill>
                  <a:schemeClr val="bg1">
                    <a:lumMod val="50000"/>
                    <a:lumOff val="50000"/>
                  </a:schemeClr>
                </a:solidFill>
              </a:rPr>
              <a:t>¿cómo está? Bien. </a:t>
            </a:r>
            <a:r>
              <a:rPr lang="es-ES" sz="1400" spc="-20" dirty="0">
                <a:solidFill>
                  <a:schemeClr val="bg1">
                    <a:lumMod val="50000"/>
                    <a:lumOff val="50000"/>
                  </a:schemeClr>
                </a:solidFill>
              </a:rPr>
              <a:t>Sé un </a:t>
            </a:r>
            <a:r>
              <a:rPr lang="es-ES" sz="1400" spc="-20" dirty="0" smtClean="0">
                <a:solidFill>
                  <a:schemeClr val="bg1">
                    <a:lumMod val="50000"/>
                    <a:lumOff val="50000"/>
                  </a:schemeClr>
                </a:solidFill>
              </a:rPr>
              <a:t>poquito </a:t>
            </a:r>
            <a:r>
              <a:rPr lang="es-ES" sz="1400" spc="-20" dirty="0">
                <a:solidFill>
                  <a:schemeClr val="bg1">
                    <a:lumMod val="50000"/>
                    <a:lumOff val="50000"/>
                  </a:schemeClr>
                </a:solidFill>
              </a:rPr>
              <a:t>de español.</a:t>
            </a:r>
            <a:endParaRPr lang="es-ES" sz="1400" spc="-20" dirty="0" smtClean="0">
              <a:solidFill>
                <a:schemeClr val="bg1">
                  <a:lumMod val="50000"/>
                  <a:lumOff val="50000"/>
                </a:schemeClr>
              </a:solidFill>
            </a:endParaRPr>
          </a:p>
          <a:p>
            <a:r>
              <a:rPr lang="es-ES" sz="1400" spc="-20" dirty="0" smtClean="0">
                <a:solidFill>
                  <a:schemeClr val="bg1">
                    <a:lumMod val="50000"/>
                    <a:lumOff val="50000"/>
                  </a:schemeClr>
                </a:solidFill>
              </a:rPr>
              <a:t>Solo </a:t>
            </a:r>
            <a:r>
              <a:rPr lang="es-ES" sz="1400" spc="-20" dirty="0">
                <a:solidFill>
                  <a:schemeClr val="bg1">
                    <a:lumMod val="50000"/>
                    <a:lumOff val="50000"/>
                  </a:schemeClr>
                </a:solidFill>
              </a:rPr>
              <a:t>estoy de paso. No quiero hacerle daño</a:t>
            </a:r>
            <a:r>
              <a:rPr lang="es-ES" sz="1400" spc="-20" dirty="0" smtClean="0">
                <a:solidFill>
                  <a:schemeClr val="bg1">
                    <a:lumMod val="50000"/>
                    <a:lumOff val="50000"/>
                  </a:schemeClr>
                </a:solidFill>
              </a:rPr>
              <a:t>. No </a:t>
            </a:r>
            <a:r>
              <a:rPr lang="es-ES" sz="1400" spc="-20" dirty="0">
                <a:solidFill>
                  <a:schemeClr val="bg1">
                    <a:lumMod val="50000"/>
                    <a:lumOff val="50000"/>
                  </a:schemeClr>
                </a:solidFill>
              </a:rPr>
              <a:t>estoy vendiendo nada. </a:t>
            </a:r>
            <a:r>
              <a:rPr lang="es-ES" sz="1400" spc="-20" dirty="0" smtClean="0">
                <a:solidFill>
                  <a:schemeClr val="bg1">
                    <a:lumMod val="50000"/>
                    <a:lumOff val="50000"/>
                  </a:schemeClr>
                </a:solidFill>
              </a:rPr>
              <a:t>No quiero su dinero.</a:t>
            </a:r>
            <a:endParaRPr lang="es-ES" sz="1400" spc="-20" dirty="0">
              <a:solidFill>
                <a:schemeClr val="bg1">
                  <a:lumMod val="50000"/>
                  <a:lumOff val="50000"/>
                </a:schemeClr>
              </a:solidFill>
            </a:endParaRPr>
          </a:p>
          <a:p>
            <a:r>
              <a:rPr lang="es-ES" sz="1400" spc="-20" dirty="0" smtClean="0">
                <a:solidFill>
                  <a:schemeClr val="bg1">
                    <a:lumMod val="50000"/>
                    <a:lumOff val="50000"/>
                  </a:schemeClr>
                </a:solidFill>
              </a:rPr>
              <a:t>La </a:t>
            </a:r>
            <a:r>
              <a:rPr lang="es-ES" sz="1400" spc="-20" dirty="0">
                <a:solidFill>
                  <a:schemeClr val="bg1">
                    <a:lumMod val="50000"/>
                    <a:lumOff val="50000"/>
                  </a:schemeClr>
                </a:solidFill>
              </a:rPr>
              <a:t>verdad es que, cuando mueras, </a:t>
            </a:r>
            <a:r>
              <a:rPr lang="es-ES" sz="1400" spc="-20" dirty="0" smtClean="0">
                <a:solidFill>
                  <a:schemeClr val="bg1">
                    <a:lumMod val="50000"/>
                    <a:lumOff val="50000"/>
                  </a:schemeClr>
                </a:solidFill>
              </a:rPr>
              <a:t>desafortunadamente</a:t>
            </a:r>
            <a:r>
              <a:rPr lang="es-ES" sz="1400" spc="-20" dirty="0">
                <a:solidFill>
                  <a:schemeClr val="bg1">
                    <a:lumMod val="50000"/>
                    <a:lumOff val="50000"/>
                  </a:schemeClr>
                </a:solidFill>
              </a:rPr>
              <a:t>, </a:t>
            </a:r>
            <a:r>
              <a:rPr lang="es-ES" sz="1400" spc="-20" dirty="0" smtClean="0">
                <a:solidFill>
                  <a:schemeClr val="bg1">
                    <a:lumMod val="50000"/>
                    <a:lumOff val="50000"/>
                  </a:schemeClr>
                </a:solidFill>
              </a:rPr>
              <a:t>va</a:t>
            </a:r>
            <a:r>
              <a:rPr lang="es-ES" sz="1400" spc="-20" dirty="0" smtClean="0">
                <a:solidFill>
                  <a:srgbClr val="FFFF00"/>
                </a:solidFill>
              </a:rPr>
              <a:t>s</a:t>
            </a:r>
            <a:r>
              <a:rPr lang="es-ES" sz="1400" spc="-20" dirty="0" smtClean="0">
                <a:solidFill>
                  <a:schemeClr val="bg1">
                    <a:lumMod val="50000"/>
                    <a:lumOff val="50000"/>
                  </a:schemeClr>
                </a:solidFill>
              </a:rPr>
              <a:t> a pasar </a:t>
            </a:r>
            <a:r>
              <a:rPr lang="es-ES" sz="1400" spc="-20" dirty="0">
                <a:solidFill>
                  <a:schemeClr val="bg1">
                    <a:lumMod val="50000"/>
                    <a:lumOff val="50000"/>
                  </a:schemeClr>
                </a:solidFill>
              </a:rPr>
              <a:t>la </a:t>
            </a:r>
            <a:r>
              <a:rPr lang="es-ES" sz="1400" spc="-20" dirty="0" smtClean="0">
                <a:solidFill>
                  <a:schemeClr val="bg1">
                    <a:lumMod val="50000"/>
                    <a:lumOff val="50000"/>
                  </a:schemeClr>
                </a:solidFill>
              </a:rPr>
              <a:t>eternidad en </a:t>
            </a:r>
            <a:r>
              <a:rPr lang="es-ES" sz="1400" spc="-20" dirty="0">
                <a:solidFill>
                  <a:schemeClr val="bg1">
                    <a:lumMod val="50000"/>
                    <a:lumOff val="50000"/>
                  </a:schemeClr>
                </a:solidFill>
              </a:rPr>
              <a:t>un lugar, peor de lo que </a:t>
            </a:r>
            <a:r>
              <a:rPr lang="es-ES" sz="1400" spc="-20" dirty="0" smtClean="0">
                <a:solidFill>
                  <a:schemeClr val="bg1">
                    <a:lumMod val="50000"/>
                    <a:lumOff val="50000"/>
                  </a:schemeClr>
                </a:solidFill>
              </a:rPr>
              <a:t>pueda </a:t>
            </a:r>
            <a:r>
              <a:rPr lang="es-ES" sz="1400" spc="-20" dirty="0">
                <a:solidFill>
                  <a:schemeClr val="bg1">
                    <a:lumMod val="50000"/>
                    <a:lumOff val="50000"/>
                  </a:schemeClr>
                </a:solidFill>
              </a:rPr>
              <a:t>imaginar, </a:t>
            </a:r>
            <a:r>
              <a:rPr lang="es-ES" sz="1400" spc="-20" dirty="0" smtClean="0">
                <a:solidFill>
                  <a:schemeClr val="bg1">
                    <a:lumMod val="50000"/>
                    <a:lumOff val="50000"/>
                  </a:schemeClr>
                </a:solidFill>
              </a:rPr>
              <a:t>la Biblia </a:t>
            </a:r>
            <a:r>
              <a:rPr lang="es-ES" sz="1400" spc="-20" dirty="0" smtClean="0">
                <a:solidFill>
                  <a:srgbClr val="FFFF00"/>
                </a:solidFill>
              </a:rPr>
              <a:t>lo</a:t>
            </a:r>
            <a:r>
              <a:rPr lang="es-ES" sz="1400" spc="-20" dirty="0" smtClean="0">
                <a:solidFill>
                  <a:schemeClr val="bg1">
                    <a:lumMod val="50000"/>
                    <a:lumOff val="50000"/>
                  </a:schemeClr>
                </a:solidFill>
              </a:rPr>
              <a:t> </a:t>
            </a:r>
            <a:r>
              <a:rPr lang="es-ES" sz="1400" spc="-20" dirty="0">
                <a:solidFill>
                  <a:schemeClr val="bg1">
                    <a:lumMod val="50000"/>
                    <a:lumOff val="50000"/>
                  </a:schemeClr>
                </a:solidFill>
              </a:rPr>
              <a:t>llama el Lago de </a:t>
            </a:r>
            <a:r>
              <a:rPr lang="es-ES" sz="1400" spc="-20" dirty="0" smtClean="0">
                <a:solidFill>
                  <a:schemeClr val="bg1">
                    <a:lumMod val="50000"/>
                    <a:lumOff val="50000"/>
                  </a:schemeClr>
                </a:solidFill>
              </a:rPr>
              <a:t>Fuego</a:t>
            </a:r>
          </a:p>
          <a:p>
            <a:r>
              <a:rPr lang="es-ES" sz="1400" spc="-20" dirty="0" smtClean="0">
                <a:solidFill>
                  <a:schemeClr val="bg1">
                    <a:lumMod val="50000"/>
                    <a:lumOff val="50000"/>
                  </a:schemeClr>
                </a:solidFill>
              </a:rPr>
              <a:t>y no </a:t>
            </a:r>
            <a:r>
              <a:rPr lang="es-ES" sz="1400" spc="-20" dirty="0">
                <a:solidFill>
                  <a:schemeClr val="bg1">
                    <a:lumMod val="50000"/>
                    <a:lumOff val="50000"/>
                  </a:schemeClr>
                </a:solidFill>
              </a:rPr>
              <a:t>hay nada que </a:t>
            </a:r>
            <a:r>
              <a:rPr lang="es-ES" sz="1400" spc="-20" dirty="0" smtClean="0">
                <a:solidFill>
                  <a:schemeClr val="bg1">
                    <a:lumMod val="50000"/>
                    <a:lumOff val="50000"/>
                  </a:schemeClr>
                </a:solidFill>
              </a:rPr>
              <a:t>puedas </a:t>
            </a:r>
            <a:r>
              <a:rPr lang="es-ES" sz="1400" spc="-20" dirty="0">
                <a:solidFill>
                  <a:schemeClr val="bg1">
                    <a:lumMod val="50000"/>
                    <a:lumOff val="50000"/>
                  </a:schemeClr>
                </a:solidFill>
              </a:rPr>
              <a:t>hacer al respecto</a:t>
            </a:r>
            <a:r>
              <a:rPr lang="es-ES" sz="1400" spc="-20" dirty="0" smtClean="0">
                <a:solidFill>
                  <a:schemeClr val="bg1">
                    <a:lumMod val="50000"/>
                    <a:lumOff val="50000"/>
                  </a:schemeClr>
                </a:solidFill>
              </a:rPr>
              <a:t>. </a:t>
            </a:r>
          </a:p>
          <a:p>
            <a:r>
              <a:rPr lang="es-ES" sz="1400" spc="-20" dirty="0" smtClean="0">
                <a:solidFill>
                  <a:schemeClr val="bg1">
                    <a:lumMod val="50000"/>
                    <a:lumOff val="50000"/>
                  </a:schemeClr>
                </a:solidFill>
              </a:rPr>
              <a:t>Pero </a:t>
            </a:r>
            <a:r>
              <a:rPr lang="es-ES" sz="1400" spc="-20" dirty="0">
                <a:solidFill>
                  <a:schemeClr val="bg1">
                    <a:lumMod val="50000"/>
                    <a:lumOff val="50000"/>
                  </a:schemeClr>
                </a:solidFill>
              </a:rPr>
              <a:t>Dios no quiere eso. Así que me envió a avisarte </a:t>
            </a:r>
            <a:endParaRPr lang="es-ES" sz="1400" spc="-20" dirty="0" smtClean="0">
              <a:solidFill>
                <a:schemeClr val="bg1">
                  <a:lumMod val="50000"/>
                  <a:lumOff val="50000"/>
                </a:schemeClr>
              </a:solidFill>
            </a:endParaRPr>
          </a:p>
          <a:p>
            <a:r>
              <a:rPr lang="es-ES" sz="1400" spc="-20" dirty="0" smtClean="0">
                <a:solidFill>
                  <a:schemeClr val="bg1">
                    <a:lumMod val="50000"/>
                    <a:lumOff val="50000"/>
                  </a:schemeClr>
                </a:solidFill>
              </a:rPr>
              <a:t>y a </a:t>
            </a:r>
            <a:r>
              <a:rPr lang="es-ES" sz="1400" spc="-20" dirty="0">
                <a:solidFill>
                  <a:schemeClr val="bg1">
                    <a:lumMod val="50000"/>
                    <a:lumOff val="50000"/>
                  </a:schemeClr>
                </a:solidFill>
              </a:rPr>
              <a:t>mostrarte exactamente cómo cambiarlo. </a:t>
            </a:r>
            <a:endParaRPr lang="es-ES" sz="1400" spc="-20" dirty="0" smtClean="0">
              <a:solidFill>
                <a:schemeClr val="bg1">
                  <a:lumMod val="50000"/>
                  <a:lumOff val="50000"/>
                </a:schemeClr>
              </a:solidFill>
            </a:endParaRPr>
          </a:p>
          <a:p>
            <a:r>
              <a:rPr lang="es-ES" sz="1400" spc="-20" dirty="0" smtClean="0">
                <a:solidFill>
                  <a:schemeClr val="bg1">
                    <a:lumMod val="50000"/>
                    <a:lumOff val="50000"/>
                  </a:schemeClr>
                </a:solidFill>
              </a:rPr>
              <a:t>Sé </a:t>
            </a:r>
            <a:r>
              <a:rPr lang="es-ES" sz="1400" spc="-20" dirty="0">
                <a:solidFill>
                  <a:schemeClr val="bg1">
                    <a:lumMod val="50000"/>
                    <a:lumOff val="50000"/>
                  </a:schemeClr>
                </a:solidFill>
              </a:rPr>
              <a:t>que </a:t>
            </a:r>
            <a:r>
              <a:rPr lang="es-ES" sz="1400" spc="-20" dirty="0" smtClean="0">
                <a:solidFill>
                  <a:schemeClr val="bg1">
                    <a:lumMod val="50000"/>
                    <a:lumOff val="50000"/>
                  </a:schemeClr>
                </a:solidFill>
              </a:rPr>
              <a:t>está </a:t>
            </a:r>
            <a:r>
              <a:rPr lang="es-ES" sz="1400" spc="-20" dirty="0">
                <a:solidFill>
                  <a:schemeClr val="bg1">
                    <a:lumMod val="50000"/>
                    <a:lumOff val="50000"/>
                  </a:schemeClr>
                </a:solidFill>
              </a:rPr>
              <a:t>ocupado; todo el mundo </a:t>
            </a:r>
            <a:r>
              <a:rPr lang="es-ES" sz="1400" spc="-20" dirty="0" smtClean="0">
                <a:solidFill>
                  <a:srgbClr val="FFFF00"/>
                </a:solidFill>
              </a:rPr>
              <a:t>lo esta</a:t>
            </a:r>
            <a:r>
              <a:rPr lang="es-ES" sz="1400" spc="-20" dirty="0" smtClean="0">
                <a:solidFill>
                  <a:schemeClr val="bg1">
                    <a:lumMod val="50000"/>
                    <a:lumOff val="50000"/>
                  </a:schemeClr>
                </a:solidFill>
              </a:rPr>
              <a:t>. </a:t>
            </a:r>
          </a:p>
          <a:p>
            <a:r>
              <a:rPr lang="es-ES" sz="1400" spc="-20" dirty="0" smtClean="0">
                <a:solidFill>
                  <a:schemeClr val="bg1">
                    <a:lumMod val="50000"/>
                    <a:lumOff val="50000"/>
                  </a:schemeClr>
                </a:solidFill>
              </a:rPr>
              <a:t>¿</a:t>
            </a:r>
            <a:r>
              <a:rPr lang="es-ES" sz="1400" spc="-20" dirty="0">
                <a:solidFill>
                  <a:schemeClr val="bg1">
                    <a:lumMod val="50000"/>
                    <a:lumOff val="50000"/>
                  </a:schemeClr>
                </a:solidFill>
              </a:rPr>
              <a:t>Podría</a:t>
            </a:r>
            <a:r>
              <a:rPr lang="es-ES" sz="1400" spc="-20" dirty="0">
                <a:solidFill>
                  <a:srgbClr val="FFFF00"/>
                </a:solidFill>
              </a:rPr>
              <a:t> </a:t>
            </a:r>
            <a:r>
              <a:rPr lang="es-ES" sz="1400" spc="-20" dirty="0" smtClean="0">
                <a:solidFill>
                  <a:srgbClr val="FFFF00"/>
                </a:solidFill>
              </a:rPr>
              <a:t>pausar por</a:t>
            </a:r>
            <a:r>
              <a:rPr lang="es-ES" sz="1400" spc="-20" dirty="0" smtClean="0">
                <a:solidFill>
                  <a:schemeClr val="bg1">
                    <a:lumMod val="50000"/>
                    <a:lumOff val="50000"/>
                  </a:schemeClr>
                </a:solidFill>
              </a:rPr>
              <a:t> </a:t>
            </a:r>
            <a:r>
              <a:rPr lang="es-ES" sz="1400" spc="-20" dirty="0">
                <a:solidFill>
                  <a:schemeClr val="bg1">
                    <a:lumMod val="50000"/>
                    <a:lumOff val="50000"/>
                  </a:schemeClr>
                </a:solidFill>
              </a:rPr>
              <a:t>cinco </a:t>
            </a:r>
            <a:r>
              <a:rPr lang="es-ES" sz="1400" spc="-20" dirty="0" smtClean="0">
                <a:solidFill>
                  <a:schemeClr val="bg1">
                    <a:lumMod val="50000"/>
                    <a:lumOff val="50000"/>
                  </a:schemeClr>
                </a:solidFill>
              </a:rPr>
              <a:t>minutos, </a:t>
            </a:r>
            <a:r>
              <a:rPr lang="es-ES" sz="1400" spc="-20" dirty="0">
                <a:solidFill>
                  <a:schemeClr val="bg1">
                    <a:lumMod val="50000"/>
                    <a:lumOff val="50000"/>
                  </a:schemeClr>
                </a:solidFill>
              </a:rPr>
              <a:t>ni un minuto más,</a:t>
            </a:r>
            <a:r>
              <a:rPr lang="es-ES" sz="1400" spc="-20" dirty="0" smtClean="0">
                <a:solidFill>
                  <a:schemeClr val="bg1">
                    <a:lumMod val="50000"/>
                    <a:lumOff val="50000"/>
                  </a:schemeClr>
                </a:solidFill>
              </a:rPr>
              <a:t> </a:t>
            </a:r>
            <a:r>
              <a:rPr lang="es-ES" sz="1400" spc="-20" dirty="0">
                <a:solidFill>
                  <a:schemeClr val="bg1">
                    <a:lumMod val="50000"/>
                    <a:lumOff val="50000"/>
                  </a:schemeClr>
                </a:solidFill>
              </a:rPr>
              <a:t>para cambiar la eternidad?</a:t>
            </a:r>
            <a:endParaRPr lang="en-US" sz="1400" spc="-20" dirty="0">
              <a:solidFill>
                <a:schemeClr val="bg1">
                  <a:lumMod val="50000"/>
                  <a:lumOff val="50000"/>
                </a:schemeClr>
              </a:solidFill>
            </a:endParaRPr>
          </a:p>
        </p:txBody>
      </p:sp>
    </p:spTree>
    <p:extLst>
      <p:ext uri="{BB962C8B-B14F-4D97-AF65-F5344CB8AC3E}">
        <p14:creationId xmlns:p14="http://schemas.microsoft.com/office/powerpoint/2010/main" val="2937194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
          <p:cNvSpPr>
            <a:spLocks noChangeArrowheads="1"/>
          </p:cNvSpPr>
          <p:nvPr/>
        </p:nvSpPr>
        <p:spPr bwMode="auto">
          <a:xfrm>
            <a:off x="0" y="3096143"/>
            <a:ext cx="4572000" cy="331470"/>
          </a:xfrm>
          <a:prstGeom prst="rect">
            <a:avLst/>
          </a:prstGeom>
          <a:solidFill>
            <a:srgbClr val="5968B0"/>
          </a:solidFill>
          <a:ln w="0">
            <a:noFill/>
            <a:miter lim="800000"/>
            <a:headEnd/>
            <a:tailEnd/>
          </a:ln>
        </p:spPr>
        <p:txBody>
          <a:bodyPr lIns="0" tIns="0" rIns="0" bIns="64008" anchor="ctr" anchorCtr="0"/>
          <a:lstStyle/>
          <a:p>
            <a:pPr lvl="0" algn="ctr" defTabSz="417513">
              <a:tabLst>
                <a:tab pos="287338" algn="l"/>
              </a:tabLst>
            </a:pPr>
            <a:r>
              <a:rPr lang="es-ES" sz="1700" spc="-40" dirty="0">
                <a:solidFill>
                  <a:prstClr val="black"/>
                </a:solidFill>
              </a:rPr>
              <a:t>¿Cómo responderá Dios </a:t>
            </a:r>
            <a:r>
              <a:rPr lang="es-ES" sz="1700" b="1" u="sng" spc="-40" dirty="0">
                <a:ln w="6350">
                  <a:solidFill>
                    <a:schemeClr val="bg1"/>
                  </a:solidFill>
                </a:ln>
                <a:solidFill>
                  <a:schemeClr val="tx1"/>
                </a:solidFill>
              </a:rPr>
              <a:t>en todo momento</a:t>
            </a:r>
            <a:r>
              <a:rPr lang="es-ES" sz="1700" spc="-40" dirty="0">
                <a:solidFill>
                  <a:prstClr val="black"/>
                </a:solidFill>
              </a:rPr>
              <a:t>?</a:t>
            </a:r>
            <a:r>
              <a:rPr lang="en-US" sz="1700" spc="-40" dirty="0" smtClean="0">
                <a:solidFill>
                  <a:prstClr val="black"/>
                </a:solidFill>
              </a:rPr>
              <a:t>...</a:t>
            </a:r>
            <a:endParaRPr lang="en-US" sz="1700" spc="-40" dirty="0">
              <a:solidFill>
                <a:prstClr val="black"/>
              </a:solidFill>
            </a:endParaRPr>
          </a:p>
        </p:txBody>
      </p:sp>
      <p:sp>
        <p:nvSpPr>
          <p:cNvPr id="21" name="Rectangle 3"/>
          <p:cNvSpPr>
            <a:spLocks noChangeArrowheads="1"/>
          </p:cNvSpPr>
          <p:nvPr/>
        </p:nvSpPr>
        <p:spPr bwMode="auto">
          <a:xfrm>
            <a:off x="0" y="0"/>
            <a:ext cx="4572000" cy="327423"/>
          </a:xfrm>
          <a:prstGeom prst="rect">
            <a:avLst/>
          </a:prstGeom>
          <a:solidFill>
            <a:srgbClr val="5968B0"/>
          </a:solidFill>
          <a:ln w="0">
            <a:noFill/>
            <a:miter lim="800000"/>
            <a:headEnd/>
            <a:tailEnd/>
          </a:ln>
        </p:spPr>
        <p:txBody>
          <a:bodyPr/>
          <a:lstStyle/>
          <a:p>
            <a:endParaRPr lang="en-US" dirty="0">
              <a:solidFill>
                <a:prstClr val="black"/>
              </a:solidFill>
            </a:endParaRPr>
          </a:p>
        </p:txBody>
      </p:sp>
      <p:sp>
        <p:nvSpPr>
          <p:cNvPr id="24578" name="Rectangle 2"/>
          <p:cNvSpPr>
            <a:spLocks noChangeArrowheads="1"/>
          </p:cNvSpPr>
          <p:nvPr/>
        </p:nvSpPr>
        <p:spPr bwMode="auto">
          <a:xfrm>
            <a:off x="0" y="321220"/>
            <a:ext cx="4572000" cy="1048658"/>
          </a:xfrm>
          <a:prstGeom prst="rect">
            <a:avLst/>
          </a:prstGeom>
          <a:solidFill>
            <a:schemeClr val="bg1"/>
          </a:solidFill>
          <a:ln w="9525" algn="ctr">
            <a:noFill/>
            <a:round/>
            <a:headEnd/>
            <a:tailEnd/>
          </a:ln>
        </p:spPr>
        <p:txBody>
          <a:bodyPr/>
          <a:lstStyle/>
          <a:p>
            <a:pPr defTabSz="417513"/>
            <a:endParaRPr lang="en-US" sz="900" dirty="0">
              <a:solidFill>
                <a:prstClr val="white"/>
              </a:solidFill>
            </a:endParaRPr>
          </a:p>
        </p:txBody>
      </p:sp>
      <p:sp>
        <p:nvSpPr>
          <p:cNvPr id="46085" name="TextBox 5"/>
          <p:cNvSpPr txBox="1">
            <a:spLocks noChangeArrowheads="1"/>
          </p:cNvSpPr>
          <p:nvPr/>
        </p:nvSpPr>
        <p:spPr bwMode="auto">
          <a:xfrm>
            <a:off x="3873866" y="1138358"/>
            <a:ext cx="636393" cy="153888"/>
          </a:xfrm>
          <a:prstGeom prst="rect">
            <a:avLst/>
          </a:prstGeom>
          <a:noFill/>
          <a:ln w="9525">
            <a:noFill/>
            <a:miter lim="800000"/>
            <a:headEnd/>
            <a:tailEnd/>
          </a:ln>
        </p:spPr>
        <p:txBody>
          <a:bodyPr wrap="none" lIns="0" tIns="0" rIns="0" bIns="0">
            <a:spAutoFit/>
          </a:bodyPr>
          <a:lstStyle>
            <a:defPPr>
              <a:defRPr lang="en-US"/>
            </a:defPPr>
            <a:lvl1pPr defTabSz="417513">
              <a:defRPr sz="800">
                <a:solidFill>
                  <a:srgbClr val="1F497D">
                    <a:lumMod val="60000"/>
                    <a:lumOff val="40000"/>
                  </a:srgbClr>
                </a:solidFill>
              </a:defRPr>
            </a:lvl1pPr>
          </a:lstStyle>
          <a:p>
            <a:r>
              <a:rPr lang="en-US" sz="1000" dirty="0" smtClean="0">
                <a:solidFill>
                  <a:srgbClr val="5968B0"/>
                </a:solidFill>
              </a:rPr>
              <a:t>Mateo </a:t>
            </a:r>
            <a:r>
              <a:rPr lang="en-US" sz="1000" dirty="0">
                <a:solidFill>
                  <a:srgbClr val="5968B0"/>
                </a:solidFill>
              </a:rPr>
              <a:t>7:22</a:t>
            </a:r>
          </a:p>
        </p:txBody>
      </p:sp>
      <p:sp>
        <p:nvSpPr>
          <p:cNvPr id="23" name="Text Box 13"/>
          <p:cNvSpPr txBox="1">
            <a:spLocks noChangeArrowheads="1"/>
          </p:cNvSpPr>
          <p:nvPr/>
        </p:nvSpPr>
        <p:spPr bwMode="auto">
          <a:xfrm>
            <a:off x="641947" y="1583560"/>
            <a:ext cx="1318310"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a:solidFill>
                  <a:schemeClr val="bg1"/>
                </a:solidFill>
              </a:rPr>
              <a:t>Le di mucho a la caridad</a:t>
            </a:r>
          </a:p>
        </p:txBody>
      </p:sp>
      <p:sp>
        <p:nvSpPr>
          <p:cNvPr id="24" name="Text Box 14"/>
          <p:cNvSpPr txBox="1">
            <a:spLocks noChangeArrowheads="1"/>
          </p:cNvSpPr>
          <p:nvPr/>
        </p:nvSpPr>
        <p:spPr bwMode="auto">
          <a:xfrm>
            <a:off x="-41033" y="1349945"/>
            <a:ext cx="1145185" cy="230832"/>
          </a:xfrm>
          <a:prstGeom prst="rect">
            <a:avLst/>
          </a:prstGeom>
          <a:noFill/>
          <a:ln w="9525">
            <a:noFill/>
            <a:miter lim="800000"/>
            <a:headEnd/>
            <a:tailEnd/>
          </a:ln>
        </p:spPr>
        <p:txBody>
          <a:bodyPr wrap="none">
            <a:spAutoFit/>
          </a:bodyPr>
          <a:lstStyle>
            <a:defPPr>
              <a:defRPr lang="en-US"/>
            </a:defPPr>
            <a:lvl1pPr defTabSz="417513">
              <a:defRPr sz="800" spc="-40"/>
            </a:lvl1pPr>
          </a:lstStyle>
          <a:p>
            <a:r>
              <a:rPr lang="es-ES" sz="900" dirty="0"/>
              <a:t>Yo amé a mi prójimo</a:t>
            </a:r>
            <a:endParaRPr lang="en-US" sz="900" dirty="0"/>
          </a:p>
        </p:txBody>
      </p:sp>
      <p:sp>
        <p:nvSpPr>
          <p:cNvPr id="25" name="Text Box 15"/>
          <p:cNvSpPr txBox="1">
            <a:spLocks noChangeArrowheads="1"/>
          </p:cNvSpPr>
          <p:nvPr/>
        </p:nvSpPr>
        <p:spPr bwMode="auto">
          <a:xfrm>
            <a:off x="0" y="1822592"/>
            <a:ext cx="839974"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smtClean="0">
                <a:solidFill>
                  <a:schemeClr val="bg1"/>
                </a:solidFill>
              </a:rPr>
              <a:t>Fui </a:t>
            </a:r>
            <a:r>
              <a:rPr lang="en-US" sz="900" dirty="0">
                <a:solidFill>
                  <a:schemeClr val="bg1"/>
                </a:solidFill>
              </a:rPr>
              <a:t>a la iglesia</a:t>
            </a:r>
          </a:p>
        </p:txBody>
      </p:sp>
      <p:sp>
        <p:nvSpPr>
          <p:cNvPr id="26" name="Text Box 16"/>
          <p:cNvSpPr txBox="1">
            <a:spLocks noChangeArrowheads="1"/>
          </p:cNvSpPr>
          <p:nvPr/>
        </p:nvSpPr>
        <p:spPr bwMode="auto">
          <a:xfrm>
            <a:off x="-22775" y="2302504"/>
            <a:ext cx="1145185"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a:solidFill>
                  <a:schemeClr val="bg1"/>
                </a:solidFill>
              </a:rPr>
              <a:t>Adopté niños pobres</a:t>
            </a:r>
          </a:p>
        </p:txBody>
      </p:sp>
      <p:sp>
        <p:nvSpPr>
          <p:cNvPr id="27" name="Text Box 17"/>
          <p:cNvSpPr txBox="1">
            <a:spLocks noChangeArrowheads="1"/>
          </p:cNvSpPr>
          <p:nvPr/>
        </p:nvSpPr>
        <p:spPr bwMode="auto">
          <a:xfrm>
            <a:off x="994214" y="1299746"/>
            <a:ext cx="2534861" cy="369332"/>
          </a:xfrm>
          <a:prstGeom prst="rect">
            <a:avLst/>
          </a:prstGeom>
          <a:noFill/>
          <a:ln w="9525">
            <a:noFill/>
            <a:miter lim="800000"/>
            <a:headEnd/>
            <a:tailEnd/>
          </a:ln>
        </p:spPr>
        <p:txBody>
          <a:bodyPr wrap="none">
            <a:spAutoFit/>
          </a:bodyPr>
          <a:lstStyle/>
          <a:p>
            <a:pPr defTabSz="417513"/>
            <a:r>
              <a:rPr lang="en-US" sz="1800" b="1" spc="-40" dirty="0">
                <a:ln w="9525">
                  <a:solidFill>
                    <a:schemeClr val="bg1"/>
                  </a:solidFill>
                </a:ln>
                <a:solidFill>
                  <a:srgbClr val="FFFF66"/>
                </a:solidFill>
              </a:rPr>
              <a:t>Yo era bastante bueno</a:t>
            </a:r>
          </a:p>
        </p:txBody>
      </p:sp>
      <p:sp>
        <p:nvSpPr>
          <p:cNvPr id="28" name="Text Box 18"/>
          <p:cNvSpPr txBox="1">
            <a:spLocks noChangeArrowheads="1"/>
          </p:cNvSpPr>
          <p:nvPr/>
        </p:nvSpPr>
        <p:spPr bwMode="auto">
          <a:xfrm>
            <a:off x="1143000" y="2225560"/>
            <a:ext cx="2274982" cy="369332"/>
          </a:xfrm>
          <a:prstGeom prst="rect">
            <a:avLst/>
          </a:prstGeom>
          <a:noFill/>
          <a:ln w="9525">
            <a:noFill/>
            <a:miter lim="800000"/>
            <a:headEnd/>
            <a:tailEnd/>
          </a:ln>
        </p:spPr>
        <p:txBody>
          <a:bodyPr wrap="none">
            <a:spAutoFit/>
          </a:bodyPr>
          <a:lstStyle>
            <a:defPPr>
              <a:defRPr lang="en-US"/>
            </a:defPPr>
            <a:lvl1pPr defTabSz="417513">
              <a:defRPr sz="1600" b="1" spc="-40">
                <a:ln w="9525">
                  <a:solidFill>
                    <a:schemeClr val="bg1"/>
                  </a:solidFill>
                </a:ln>
                <a:solidFill>
                  <a:srgbClr val="FFFF66"/>
                </a:solidFill>
              </a:defRPr>
            </a:lvl1pPr>
          </a:lstStyle>
          <a:p>
            <a:r>
              <a:rPr lang="en-US" sz="1800" dirty="0"/>
              <a:t>Creí en Dios / Jesús</a:t>
            </a:r>
          </a:p>
        </p:txBody>
      </p:sp>
      <p:sp>
        <p:nvSpPr>
          <p:cNvPr id="29" name="Text Box 20"/>
          <p:cNvSpPr txBox="1">
            <a:spLocks noChangeArrowheads="1"/>
          </p:cNvSpPr>
          <p:nvPr/>
        </p:nvSpPr>
        <p:spPr bwMode="auto">
          <a:xfrm>
            <a:off x="838200" y="1749367"/>
            <a:ext cx="2259593" cy="369332"/>
          </a:xfrm>
          <a:prstGeom prst="rect">
            <a:avLst/>
          </a:prstGeom>
          <a:noFill/>
          <a:ln w="9525">
            <a:noFill/>
            <a:miter lim="800000"/>
            <a:headEnd/>
            <a:tailEnd/>
          </a:ln>
        </p:spPr>
        <p:txBody>
          <a:bodyPr wrap="none">
            <a:spAutoFit/>
          </a:bodyPr>
          <a:lstStyle>
            <a:defPPr>
              <a:defRPr lang="en-US"/>
            </a:defPPr>
            <a:lvl1pPr defTabSz="417513">
              <a:defRPr sz="1600" b="1" spc="-40">
                <a:ln w="9525">
                  <a:solidFill>
                    <a:schemeClr val="bg1"/>
                  </a:solidFill>
                </a:ln>
                <a:solidFill>
                  <a:srgbClr val="FFFF66"/>
                </a:solidFill>
              </a:defRPr>
            </a:lvl1pPr>
          </a:lstStyle>
          <a:p>
            <a:r>
              <a:rPr lang="en-US" sz="1800" dirty="0"/>
              <a:t>Nunca maté a nadie</a:t>
            </a:r>
          </a:p>
        </p:txBody>
      </p:sp>
      <p:sp>
        <p:nvSpPr>
          <p:cNvPr id="30" name="Text Box 23"/>
          <p:cNvSpPr txBox="1">
            <a:spLocks noChangeArrowheads="1"/>
          </p:cNvSpPr>
          <p:nvPr/>
        </p:nvSpPr>
        <p:spPr bwMode="auto">
          <a:xfrm>
            <a:off x="2647818" y="2552700"/>
            <a:ext cx="1795363"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s-ES" sz="900" dirty="0">
                <a:solidFill>
                  <a:schemeClr val="bg1"/>
                </a:solidFill>
              </a:rPr>
              <a:t>Hice todo lo que mi religión me dijo</a:t>
            </a:r>
            <a:endParaRPr lang="en-US" sz="900" dirty="0">
              <a:solidFill>
                <a:schemeClr val="bg1"/>
              </a:solidFill>
            </a:endParaRPr>
          </a:p>
        </p:txBody>
      </p:sp>
      <p:sp>
        <p:nvSpPr>
          <p:cNvPr id="31" name="Text Box 23"/>
          <p:cNvSpPr txBox="1">
            <a:spLocks noChangeArrowheads="1"/>
          </p:cNvSpPr>
          <p:nvPr/>
        </p:nvSpPr>
        <p:spPr bwMode="auto">
          <a:xfrm>
            <a:off x="1295400" y="2667001"/>
            <a:ext cx="1828800" cy="369332"/>
          </a:xfrm>
          <a:prstGeom prst="rect">
            <a:avLst/>
          </a:prstGeom>
          <a:noFill/>
          <a:ln w="9525">
            <a:noFill/>
            <a:miter lim="800000"/>
            <a:headEnd/>
            <a:tailEnd/>
          </a:ln>
        </p:spPr>
        <p:txBody>
          <a:bodyPr wrap="square">
            <a:spAutoFit/>
          </a:bodyPr>
          <a:lstStyle/>
          <a:p>
            <a:pPr defTabSz="417513"/>
            <a:r>
              <a:rPr lang="en-US" sz="1800" b="1" dirty="0">
                <a:ln w="9525">
                  <a:solidFill>
                    <a:schemeClr val="bg1"/>
                  </a:solidFill>
                </a:ln>
                <a:solidFill>
                  <a:srgbClr val="FFFF66"/>
                </a:solidFill>
              </a:rPr>
              <a:t>…</a:t>
            </a:r>
            <a:r>
              <a:rPr lang="en-US" sz="1800" b="1" dirty="0" smtClean="0">
                <a:ln w="9525">
                  <a:solidFill>
                    <a:schemeClr val="bg1"/>
                  </a:solidFill>
                </a:ln>
                <a:solidFill>
                  <a:srgbClr val="FFFF66"/>
                </a:solidFill>
              </a:rPr>
              <a:t>bla, bla, bla</a:t>
            </a:r>
            <a:endParaRPr lang="en-US" sz="1800" dirty="0"/>
          </a:p>
        </p:txBody>
      </p:sp>
      <p:sp>
        <p:nvSpPr>
          <p:cNvPr id="2" name="TextBox 1"/>
          <p:cNvSpPr txBox="1"/>
          <p:nvPr/>
        </p:nvSpPr>
        <p:spPr>
          <a:xfrm>
            <a:off x="0" y="35868"/>
            <a:ext cx="4572000" cy="230832"/>
          </a:xfrm>
          <a:prstGeom prst="rect">
            <a:avLst/>
          </a:prstGeom>
          <a:noFill/>
        </p:spPr>
        <p:txBody>
          <a:bodyPr wrap="square" lIns="27432" tIns="0" rIns="9144" bIns="0" rtlCol="0" anchor="ctr" anchorCtr="0">
            <a:spAutoFit/>
          </a:bodyPr>
          <a:lstStyle/>
          <a:p>
            <a:r>
              <a:rPr lang="es-ES" sz="1500" spc="-90" dirty="0">
                <a:solidFill>
                  <a:prstClr val="black"/>
                </a:solidFill>
              </a:rPr>
              <a:t>Muchos rogarán y suplicarán a Dios en el Día del Juicio Final:</a:t>
            </a:r>
            <a:endParaRPr lang="en-US" sz="1500" spc="-90" dirty="0">
              <a:solidFill>
                <a:prstClr val="black"/>
              </a:solidFill>
            </a:endParaRPr>
          </a:p>
        </p:txBody>
      </p:sp>
      <p:sp>
        <p:nvSpPr>
          <p:cNvPr id="20" name="Text Box 23"/>
          <p:cNvSpPr txBox="1">
            <a:spLocks noChangeArrowheads="1"/>
          </p:cNvSpPr>
          <p:nvPr/>
        </p:nvSpPr>
        <p:spPr bwMode="auto">
          <a:xfrm>
            <a:off x="547918" y="2055440"/>
            <a:ext cx="1564531"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a:solidFill>
                  <a:schemeClr val="bg1"/>
                </a:solidFill>
              </a:rPr>
              <a:t>Guardé los 10 mandamientos</a:t>
            </a:r>
          </a:p>
        </p:txBody>
      </p:sp>
      <p:sp>
        <p:nvSpPr>
          <p:cNvPr id="22" name="Text Box 23"/>
          <p:cNvSpPr txBox="1">
            <a:spLocks noChangeArrowheads="1"/>
          </p:cNvSpPr>
          <p:nvPr/>
        </p:nvSpPr>
        <p:spPr bwMode="auto">
          <a:xfrm>
            <a:off x="392198" y="2546843"/>
            <a:ext cx="1435008"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s-ES" sz="900" dirty="0">
                <a:solidFill>
                  <a:schemeClr val="bg1"/>
                </a:solidFill>
              </a:rPr>
              <a:t>Te pregunté en mi corazón</a:t>
            </a:r>
            <a:endParaRPr lang="en-US" sz="900" dirty="0">
              <a:solidFill>
                <a:schemeClr val="bg1"/>
              </a:solidFill>
            </a:endParaRPr>
          </a:p>
        </p:txBody>
      </p:sp>
      <p:sp>
        <p:nvSpPr>
          <p:cNvPr id="46083" name="TextBox 7"/>
          <p:cNvSpPr txBox="1">
            <a:spLocks noChangeArrowheads="1"/>
          </p:cNvSpPr>
          <p:nvPr/>
        </p:nvSpPr>
        <p:spPr bwMode="auto">
          <a:xfrm>
            <a:off x="49555" y="390327"/>
            <a:ext cx="4419600" cy="923330"/>
          </a:xfrm>
          <a:prstGeom prst="rect">
            <a:avLst/>
          </a:prstGeom>
          <a:noFill/>
          <a:ln w="9525">
            <a:noFill/>
            <a:miter lim="800000"/>
            <a:headEnd/>
            <a:tailEnd/>
          </a:ln>
        </p:spPr>
        <p:txBody>
          <a:bodyPr lIns="0" tIns="0" rIns="0" bIns="0">
            <a:spAutoFit/>
          </a:bodyPr>
          <a:lstStyle/>
          <a:p>
            <a:pPr>
              <a:lnSpc>
                <a:spcPts val="2400"/>
              </a:lnSpc>
            </a:pPr>
            <a:r>
              <a:rPr lang="en-US" sz="2400" b="1" u="sng" dirty="0" smtClean="0">
                <a:solidFill>
                  <a:schemeClr val="tx1"/>
                </a:solidFill>
              </a:rPr>
              <a:t>Muchos</a:t>
            </a:r>
            <a:r>
              <a:rPr lang="en-US" sz="2400" dirty="0" smtClean="0">
                <a:solidFill>
                  <a:schemeClr val="tx1"/>
                </a:solidFill>
              </a:rPr>
              <a:t> </a:t>
            </a:r>
            <a:r>
              <a:rPr lang="es-ES" sz="2400" dirty="0">
                <a:solidFill>
                  <a:schemeClr val="tx1"/>
                </a:solidFill>
              </a:rPr>
              <a:t>me dirán en aquel día</a:t>
            </a:r>
            <a:r>
              <a:rPr lang="en-US" sz="2400" dirty="0" smtClean="0">
                <a:solidFill>
                  <a:schemeClr val="tx1"/>
                </a:solidFill>
              </a:rPr>
              <a:t>,</a:t>
            </a:r>
            <a:endParaRPr lang="en-US" sz="2400" dirty="0">
              <a:solidFill>
                <a:schemeClr val="tx1"/>
              </a:solidFill>
            </a:endParaRPr>
          </a:p>
          <a:p>
            <a:pPr>
              <a:lnSpc>
                <a:spcPts val="2400"/>
              </a:lnSpc>
            </a:pPr>
            <a:r>
              <a:rPr lang="en-US" sz="2400" dirty="0">
                <a:solidFill>
                  <a:schemeClr val="tx1"/>
                </a:solidFill>
              </a:rPr>
              <a:t>Señor, Señor, ¿no </a:t>
            </a:r>
            <a:r>
              <a:rPr lang="es-ES" sz="2400" dirty="0" smtClean="0">
                <a:solidFill>
                  <a:schemeClr val="tx1"/>
                </a:solidFill>
              </a:rPr>
              <a:t>en </a:t>
            </a:r>
            <a:r>
              <a:rPr lang="es-ES" sz="2400" dirty="0">
                <a:solidFill>
                  <a:schemeClr val="tx1"/>
                </a:solidFill>
              </a:rPr>
              <a:t>tu nombre hicimos muchos </a:t>
            </a:r>
            <a:r>
              <a:rPr lang="es-ES" sz="2400" b="1" dirty="0">
                <a:ln w="19050">
                  <a:noFill/>
                </a:ln>
                <a:solidFill>
                  <a:schemeClr val="tx1"/>
                </a:solidFill>
                <a:effectLst>
                  <a:glow rad="101600">
                    <a:srgbClr val="C0260C"/>
                  </a:glow>
                </a:effectLst>
                <a:latin typeface="Arial" panose="020B0604020202020204" pitchFamily="34" charset="0"/>
                <a:cs typeface="Arial" panose="020B0604020202020204" pitchFamily="34" charset="0"/>
              </a:rPr>
              <a:t>milagros</a:t>
            </a:r>
            <a:r>
              <a:rPr lang="en-US" sz="2400" dirty="0" smtClean="0">
                <a:solidFill>
                  <a:schemeClr val="tx1"/>
                </a:solidFill>
              </a:rPr>
              <a:t>?</a:t>
            </a:r>
            <a:r>
              <a:rPr lang="en-US" sz="2400" dirty="0" smtClean="0">
                <a:solidFill>
                  <a:srgbClr val="FFFF66"/>
                </a:solidFill>
              </a:rPr>
              <a:t> </a:t>
            </a:r>
            <a:endParaRPr lang="en-US" sz="2400" dirty="0">
              <a:solidFill>
                <a:srgbClr val="FFFF66"/>
              </a:solidFill>
            </a:endParaRPr>
          </a:p>
        </p:txBody>
      </p:sp>
      <p:sp>
        <p:nvSpPr>
          <p:cNvPr id="32" name="Text Box 23"/>
          <p:cNvSpPr txBox="1">
            <a:spLocks noChangeArrowheads="1"/>
          </p:cNvSpPr>
          <p:nvPr/>
        </p:nvSpPr>
        <p:spPr bwMode="auto">
          <a:xfrm>
            <a:off x="2990874" y="1818056"/>
            <a:ext cx="1661993"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s-ES" sz="900" dirty="0">
                <a:solidFill>
                  <a:schemeClr val="bg1"/>
                </a:solidFill>
              </a:rPr>
              <a:t>Todas las religiones son iguales</a:t>
            </a:r>
            <a:endParaRPr lang="en-US" sz="900" dirty="0">
              <a:solidFill>
                <a:schemeClr val="bg1"/>
              </a:solidFill>
            </a:endParaRPr>
          </a:p>
        </p:txBody>
      </p:sp>
      <p:sp>
        <p:nvSpPr>
          <p:cNvPr id="35" name="Text Box 23"/>
          <p:cNvSpPr txBox="1">
            <a:spLocks noChangeArrowheads="1"/>
          </p:cNvSpPr>
          <p:nvPr/>
        </p:nvSpPr>
        <p:spPr bwMode="auto">
          <a:xfrm>
            <a:off x="0" y="2803679"/>
            <a:ext cx="1147750"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s-ES" sz="900" dirty="0">
                <a:solidFill>
                  <a:schemeClr val="bg1"/>
                </a:solidFill>
              </a:rPr>
              <a:t>Seguí la regla de oro</a:t>
            </a:r>
            <a:endParaRPr lang="en-US" sz="900" dirty="0">
              <a:solidFill>
                <a:schemeClr val="bg1"/>
              </a:solidFill>
            </a:endParaRPr>
          </a:p>
        </p:txBody>
      </p:sp>
      <p:sp>
        <p:nvSpPr>
          <p:cNvPr id="36" name="Text Box 23"/>
          <p:cNvSpPr txBox="1">
            <a:spLocks noChangeArrowheads="1"/>
          </p:cNvSpPr>
          <p:nvPr/>
        </p:nvSpPr>
        <p:spPr bwMode="auto">
          <a:xfrm>
            <a:off x="3429000" y="1362273"/>
            <a:ext cx="676944" cy="230832"/>
          </a:xfrm>
          <a:prstGeom prst="rect">
            <a:avLst/>
          </a:prstGeom>
          <a:noFill/>
          <a:ln w="9525">
            <a:noFill/>
            <a:miter lim="800000"/>
            <a:headEnd/>
            <a:tailEnd/>
          </a:ln>
        </p:spPr>
        <p:txBody>
          <a:bodyPr wrap="square">
            <a:spAutoFit/>
          </a:bodyPr>
          <a:lstStyle>
            <a:defPPr>
              <a:defRPr lang="en-US"/>
            </a:defPPr>
            <a:lvl1pPr defTabSz="417513">
              <a:defRPr sz="800" spc="-40">
                <a:solidFill>
                  <a:srgbClr val="FFFF66"/>
                </a:solidFill>
              </a:defRPr>
            </a:lvl1pPr>
          </a:lstStyle>
          <a:p>
            <a:r>
              <a:rPr lang="en-US" sz="900" dirty="0">
                <a:solidFill>
                  <a:schemeClr val="bg1"/>
                </a:solidFill>
              </a:rPr>
              <a:t>Soy ateo</a:t>
            </a:r>
          </a:p>
        </p:txBody>
      </p:sp>
      <p:sp>
        <p:nvSpPr>
          <p:cNvPr id="37" name="Text Box 13"/>
          <p:cNvSpPr txBox="1">
            <a:spLocks noChangeArrowheads="1"/>
          </p:cNvSpPr>
          <p:nvPr/>
        </p:nvSpPr>
        <p:spPr bwMode="auto">
          <a:xfrm>
            <a:off x="3346623" y="2292658"/>
            <a:ext cx="1033616"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a:solidFill>
                  <a:schemeClr val="bg1"/>
                </a:solidFill>
              </a:rPr>
              <a:t>Yo era un diácono</a:t>
            </a:r>
          </a:p>
        </p:txBody>
      </p:sp>
      <p:sp>
        <p:nvSpPr>
          <p:cNvPr id="38" name="Text Box 13"/>
          <p:cNvSpPr txBox="1">
            <a:spLocks noChangeArrowheads="1"/>
          </p:cNvSpPr>
          <p:nvPr/>
        </p:nvSpPr>
        <p:spPr bwMode="auto">
          <a:xfrm>
            <a:off x="3585874" y="1573368"/>
            <a:ext cx="810478"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a:solidFill>
                  <a:schemeClr val="bg1"/>
                </a:solidFill>
              </a:rPr>
              <a:t>Fui bautizado</a:t>
            </a:r>
          </a:p>
        </p:txBody>
      </p:sp>
      <p:sp>
        <p:nvSpPr>
          <p:cNvPr id="39" name="Text Box 13"/>
          <p:cNvSpPr txBox="1">
            <a:spLocks noChangeArrowheads="1"/>
          </p:cNvSpPr>
          <p:nvPr/>
        </p:nvSpPr>
        <p:spPr bwMode="auto">
          <a:xfrm>
            <a:off x="2981211" y="2803679"/>
            <a:ext cx="1540165"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a:solidFill>
                  <a:schemeClr val="bg1"/>
                </a:solidFill>
              </a:rPr>
              <a:t>Enseñé la Escuela Dominical</a:t>
            </a:r>
          </a:p>
        </p:txBody>
      </p:sp>
      <p:sp>
        <p:nvSpPr>
          <p:cNvPr id="40" name="Text Box 13"/>
          <p:cNvSpPr txBox="1">
            <a:spLocks noChangeArrowheads="1"/>
          </p:cNvSpPr>
          <p:nvPr/>
        </p:nvSpPr>
        <p:spPr bwMode="auto">
          <a:xfrm>
            <a:off x="2495418" y="1595392"/>
            <a:ext cx="1054135"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a:solidFill>
                  <a:schemeClr val="bg1"/>
                </a:solidFill>
              </a:rPr>
              <a:t>Mi papá era pastor</a:t>
            </a:r>
          </a:p>
        </p:txBody>
      </p:sp>
      <p:sp>
        <p:nvSpPr>
          <p:cNvPr id="41" name="Text Box 13"/>
          <p:cNvSpPr txBox="1">
            <a:spLocks noChangeArrowheads="1"/>
          </p:cNvSpPr>
          <p:nvPr/>
        </p:nvSpPr>
        <p:spPr bwMode="auto">
          <a:xfrm>
            <a:off x="2647821" y="2047168"/>
            <a:ext cx="1854354" cy="230832"/>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sz="900" dirty="0">
                <a:solidFill>
                  <a:schemeClr val="bg1"/>
                </a:solidFill>
              </a:rPr>
              <a:t>Construí iglesias, casas y hospitales</a:t>
            </a:r>
          </a:p>
        </p:txBody>
      </p:sp>
      <p:sp>
        <p:nvSpPr>
          <p:cNvPr id="44" name="Rectangle 43"/>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p:cNvSpPr txBox="1"/>
          <p:nvPr/>
        </p:nvSpPr>
        <p:spPr>
          <a:xfrm>
            <a:off x="4648200" y="286142"/>
            <a:ext cx="3733800" cy="692497"/>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Mateo 24:11 </a:t>
            </a:r>
            <a:r>
              <a:rPr lang="es-ES" dirty="0">
                <a:solidFill>
                  <a:schemeClr val="bg1"/>
                </a:solidFill>
              </a:rPr>
              <a:t>Y muchos falsos profetas se levantarán, y engañarán a </a:t>
            </a:r>
            <a:r>
              <a:rPr lang="es-ES" dirty="0" smtClean="0">
                <a:solidFill>
                  <a:schemeClr val="bg1"/>
                </a:solidFill>
              </a:rPr>
              <a:t>muchos </a:t>
            </a:r>
            <a:r>
              <a:rPr lang="en-US" dirty="0" smtClean="0">
                <a:solidFill>
                  <a:schemeClr val="bg1"/>
                </a:solidFill>
              </a:rPr>
              <a:t>Mateo 7:13</a:t>
            </a:r>
            <a:r>
              <a:rPr lang="es-ES" dirty="0" smtClean="0">
                <a:solidFill>
                  <a:schemeClr val="bg1"/>
                </a:solidFill>
              </a:rPr>
              <a:t> </a:t>
            </a:r>
            <a:r>
              <a:rPr lang="es-ES" dirty="0">
                <a:solidFill>
                  <a:schemeClr val="bg1"/>
                </a:solidFill>
              </a:rPr>
              <a:t>Entrad por la puerta estrecha; porque ancha [es] la puerta, y espacioso el camino que lleva a la perdición y muchos son los que entran por ella</a:t>
            </a:r>
            <a:r>
              <a:rPr lang="es-ES" dirty="0" smtClean="0">
                <a:solidFill>
                  <a:schemeClr val="bg1"/>
                </a:solidFill>
              </a:rPr>
              <a:t>. 14 Porque </a:t>
            </a:r>
            <a:r>
              <a:rPr lang="es-ES" dirty="0">
                <a:solidFill>
                  <a:schemeClr val="bg1"/>
                </a:solidFill>
              </a:rPr>
              <a:t>estrecha [es] la puerta, y angosto el camino que lleva a la vida, y pocos son los que la hallan.</a:t>
            </a:r>
            <a:endParaRPr lang="en-US" dirty="0">
              <a:solidFill>
                <a:schemeClr val="bg1"/>
              </a:solidFill>
            </a:endParaRPr>
          </a:p>
        </p:txBody>
      </p:sp>
      <p:sp>
        <p:nvSpPr>
          <p:cNvPr id="46" name="TextBox 45"/>
          <p:cNvSpPr txBox="1"/>
          <p:nvPr/>
        </p:nvSpPr>
        <p:spPr>
          <a:xfrm>
            <a:off x="4648200" y="1186960"/>
            <a:ext cx="3733800" cy="830997"/>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Juan 12:47</a:t>
            </a:r>
            <a:r>
              <a:rPr lang="es-ES" dirty="0">
                <a:solidFill>
                  <a:schemeClr val="bg1"/>
                </a:solidFill>
              </a:rPr>
              <a:t> Y si alguno oye mis palabras, y no cree, yo no le juzgo; porque no vine para juzgar al mundo, sino para salvar al mundo</a:t>
            </a:r>
            <a:r>
              <a:rPr lang="es-ES" dirty="0" smtClean="0">
                <a:solidFill>
                  <a:schemeClr val="bg1"/>
                </a:solidFill>
              </a:rPr>
              <a:t>. 48 El </a:t>
            </a:r>
            <a:r>
              <a:rPr lang="es-ES" dirty="0">
                <a:solidFill>
                  <a:schemeClr val="bg1"/>
                </a:solidFill>
              </a:rPr>
              <a:t>que me rechaza, y no recibe mis palabras, tiene quien le juzgue; la palabra que he hablado, ésta le juzgará en el día final</a:t>
            </a:r>
            <a:r>
              <a:rPr lang="es-ES" dirty="0" smtClean="0">
                <a:solidFill>
                  <a:schemeClr val="bg1"/>
                </a:solidFill>
              </a:rPr>
              <a:t>. 49 Porque </a:t>
            </a:r>
            <a:r>
              <a:rPr lang="es-ES" dirty="0">
                <a:solidFill>
                  <a:schemeClr val="bg1"/>
                </a:solidFill>
              </a:rPr>
              <a:t>yo no he hablado de mí mismo; sino que el Padre que me envió, Él me dio mandamiento de lo que he de decir, y de lo que he de hablar.</a:t>
            </a:r>
            <a:endParaRPr lang="en-US" dirty="0">
              <a:solidFill>
                <a:schemeClr val="bg1"/>
              </a:solidFill>
            </a:endParaRPr>
          </a:p>
        </p:txBody>
      </p:sp>
      <p:sp>
        <p:nvSpPr>
          <p:cNvPr id="47" name="TextBox 46"/>
          <p:cNvSpPr txBox="1"/>
          <p:nvPr/>
        </p:nvSpPr>
        <p:spPr>
          <a:xfrm>
            <a:off x="4648200" y="2257290"/>
            <a:ext cx="3733800" cy="830997"/>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Mateo </a:t>
            </a:r>
            <a:r>
              <a:rPr lang="en-US" dirty="0">
                <a:solidFill>
                  <a:schemeClr val="bg1"/>
                </a:solidFill>
              </a:rPr>
              <a:t>7:22 </a:t>
            </a:r>
            <a:r>
              <a:rPr lang="es-ES" dirty="0" smtClean="0">
                <a:solidFill>
                  <a:schemeClr val="bg1"/>
                </a:solidFill>
              </a:rPr>
              <a:t>Muchos </a:t>
            </a:r>
            <a:r>
              <a:rPr lang="es-ES" dirty="0">
                <a:solidFill>
                  <a:schemeClr val="bg1"/>
                </a:solidFill>
              </a:rPr>
              <a:t>me dirán en aquel día: Señor, Señor, ¿no profetizamos en tu nombre, y en tu nombre echamos fuera demonios, y en tu nombre hicimos muchos milagros</a:t>
            </a:r>
            <a:r>
              <a:rPr lang="es-ES" dirty="0" smtClean="0">
                <a:solidFill>
                  <a:schemeClr val="bg1"/>
                </a:solidFill>
              </a:rPr>
              <a:t>? 23 Y </a:t>
            </a:r>
            <a:r>
              <a:rPr lang="es-ES" dirty="0">
                <a:solidFill>
                  <a:schemeClr val="bg1"/>
                </a:solidFill>
              </a:rPr>
              <a:t>entonces les protestaré: Nunca os conocí; apartaos de mí, obradores de maldad.</a:t>
            </a:r>
            <a:r>
              <a:rPr lang="en-US" dirty="0">
                <a:solidFill>
                  <a:schemeClr val="bg1"/>
                </a:solidFill>
              </a:rPr>
              <a:t> </a:t>
            </a:r>
            <a:r>
              <a:rPr lang="en-US" dirty="0" smtClean="0">
                <a:solidFill>
                  <a:schemeClr val="bg1"/>
                </a:solidFill>
              </a:rPr>
              <a:t>Mateo </a:t>
            </a:r>
            <a:r>
              <a:rPr lang="en-US" dirty="0">
                <a:solidFill>
                  <a:schemeClr val="bg1"/>
                </a:solidFill>
              </a:rPr>
              <a:t>25:41 </a:t>
            </a:r>
            <a:r>
              <a:rPr lang="es-ES" dirty="0">
                <a:solidFill>
                  <a:schemeClr val="bg1"/>
                </a:solidFill>
              </a:rPr>
              <a:t>Entonces dirá también a los de la izquierda: Apartaos de mí, malditos, al fuego eterno preparado para el diablo y sus ángeles.</a:t>
            </a:r>
            <a:r>
              <a:rPr lang="en-US" dirty="0">
                <a:solidFill>
                  <a:schemeClr val="bg1"/>
                </a:solidFill>
              </a:rPr>
              <a:t> </a:t>
            </a:r>
          </a:p>
        </p:txBody>
      </p:sp>
    </p:spTree>
    <p:extLst>
      <p:ext uri="{BB962C8B-B14F-4D97-AF65-F5344CB8AC3E}">
        <p14:creationId xmlns:p14="http://schemas.microsoft.com/office/powerpoint/2010/main" val="4115109516"/>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400"/>
                                        <p:tgtEl>
                                          <p:spTgt spid="2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par>
                                <p:cTn id="11" presetID="22" presetClass="entr" presetSubtype="1" fill="hold" grpId="0" nodeType="withEffect">
                                  <p:stCondLst>
                                    <p:cond delay="300"/>
                                  </p:stCondLst>
                                  <p:childTnLst>
                                    <p:set>
                                      <p:cBhvr>
                                        <p:cTn id="12" dur="1" fill="hold">
                                          <p:stCondLst>
                                            <p:cond delay="0"/>
                                          </p:stCondLst>
                                        </p:cTn>
                                        <p:tgtEl>
                                          <p:spTgt spid="46083"/>
                                        </p:tgtEl>
                                        <p:attrNameLst>
                                          <p:attrName>style.visibility</p:attrName>
                                        </p:attrNameLst>
                                      </p:cBhvr>
                                      <p:to>
                                        <p:strVal val="visible"/>
                                      </p:to>
                                    </p:set>
                                    <p:animEffect transition="in" filter="wipe(up)">
                                      <p:cBhvr>
                                        <p:cTn id="13" dur="1700"/>
                                        <p:tgtEl>
                                          <p:spTgt spid="46083"/>
                                        </p:tgtEl>
                                      </p:cBhvr>
                                    </p:animEffect>
                                  </p:childTnLst>
                                </p:cTn>
                              </p:par>
                              <p:par>
                                <p:cTn id="14" presetID="22" presetClass="entr" presetSubtype="1" fill="hold" grpId="0" nodeType="withEffect">
                                  <p:stCondLst>
                                    <p:cond delay="300"/>
                                  </p:stCondLst>
                                  <p:childTnLst>
                                    <p:set>
                                      <p:cBhvr>
                                        <p:cTn id="15" dur="1" fill="hold">
                                          <p:stCondLst>
                                            <p:cond delay="0"/>
                                          </p:stCondLst>
                                        </p:cTn>
                                        <p:tgtEl>
                                          <p:spTgt spid="24578"/>
                                        </p:tgtEl>
                                        <p:attrNameLst>
                                          <p:attrName>style.visibility</p:attrName>
                                        </p:attrNameLst>
                                      </p:cBhvr>
                                      <p:to>
                                        <p:strVal val="visible"/>
                                      </p:to>
                                    </p:set>
                                    <p:animEffect transition="in" filter="wipe(up)">
                                      <p:cBhvr>
                                        <p:cTn id="16" dur="1500"/>
                                        <p:tgtEl>
                                          <p:spTgt spid="24578"/>
                                        </p:tgtEl>
                                      </p:cBhvr>
                                    </p:animEffect>
                                  </p:childTnLst>
                                </p:cTn>
                              </p:par>
                              <p:par>
                                <p:cTn id="17" presetID="22" presetClass="entr" presetSubtype="1" fill="hold" grpId="0" nodeType="withEffect">
                                  <p:stCondLst>
                                    <p:cond delay="1700"/>
                                  </p:stCondLst>
                                  <p:childTnLst>
                                    <p:set>
                                      <p:cBhvr>
                                        <p:cTn id="18" dur="1" fill="hold">
                                          <p:stCondLst>
                                            <p:cond delay="0"/>
                                          </p:stCondLst>
                                        </p:cTn>
                                        <p:tgtEl>
                                          <p:spTgt spid="46085"/>
                                        </p:tgtEl>
                                        <p:attrNameLst>
                                          <p:attrName>style.visibility</p:attrName>
                                        </p:attrNameLst>
                                      </p:cBhvr>
                                      <p:to>
                                        <p:strVal val="visible"/>
                                      </p:to>
                                    </p:set>
                                    <p:animEffect transition="in" filter="wipe(up)">
                                      <p:cBhvr>
                                        <p:cTn id="19" dur="200"/>
                                        <p:tgtEl>
                                          <p:spTgt spid="46085"/>
                                        </p:tgtEl>
                                      </p:cBhvr>
                                    </p:animEffect>
                                  </p:childTnLst>
                                </p:cTn>
                              </p:par>
                            </p:childTnLst>
                          </p:cTn>
                        </p:par>
                        <p:par>
                          <p:cTn id="20" fill="hold">
                            <p:stCondLst>
                              <p:cond delay="2000"/>
                            </p:stCondLst>
                            <p:childTnLst>
                              <p:par>
                                <p:cTn id="21" presetID="37"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200"/>
                                        <p:tgtEl>
                                          <p:spTgt spid="24"/>
                                        </p:tgtEl>
                                      </p:cBhvr>
                                    </p:animEffect>
                                    <p:anim calcmode="lin" valueType="num">
                                      <p:cBhvr>
                                        <p:cTn id="24" dur="200" fill="hold"/>
                                        <p:tgtEl>
                                          <p:spTgt spid="24"/>
                                        </p:tgtEl>
                                        <p:attrNameLst>
                                          <p:attrName>ppt_x</p:attrName>
                                        </p:attrNameLst>
                                      </p:cBhvr>
                                      <p:tavLst>
                                        <p:tav tm="0">
                                          <p:val>
                                            <p:strVal val="#ppt_x"/>
                                          </p:val>
                                        </p:tav>
                                        <p:tav tm="100000">
                                          <p:val>
                                            <p:strVal val="#ppt_x"/>
                                          </p:val>
                                        </p:tav>
                                      </p:tavLst>
                                    </p:anim>
                                    <p:anim calcmode="lin" valueType="num">
                                      <p:cBhvr>
                                        <p:cTn id="25" dur="180" decel="100000" fill="hold"/>
                                        <p:tgtEl>
                                          <p:spTgt spid="24"/>
                                        </p:tgtEl>
                                        <p:attrNameLst>
                                          <p:attrName>ppt_y</p:attrName>
                                        </p:attrNameLst>
                                      </p:cBhvr>
                                      <p:tavLst>
                                        <p:tav tm="0">
                                          <p:val>
                                            <p:strVal val="#ppt_y+1"/>
                                          </p:val>
                                        </p:tav>
                                        <p:tav tm="100000">
                                          <p:val>
                                            <p:strVal val="#ppt_y-.03"/>
                                          </p:val>
                                        </p:tav>
                                      </p:tavLst>
                                    </p:anim>
                                    <p:anim calcmode="lin" valueType="num">
                                      <p:cBhvr>
                                        <p:cTn id="26" dur="20" accel="100000" fill="hold">
                                          <p:stCondLst>
                                            <p:cond delay="180"/>
                                          </p:stCondLst>
                                        </p:cTn>
                                        <p:tgtEl>
                                          <p:spTgt spid="24"/>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200"/>
                                        <p:tgtEl>
                                          <p:spTgt spid="23"/>
                                        </p:tgtEl>
                                      </p:cBhvr>
                                    </p:animEffect>
                                    <p:anim calcmode="lin" valueType="num">
                                      <p:cBhvr>
                                        <p:cTn id="30" dur="200" fill="hold"/>
                                        <p:tgtEl>
                                          <p:spTgt spid="23"/>
                                        </p:tgtEl>
                                        <p:attrNameLst>
                                          <p:attrName>ppt_x</p:attrName>
                                        </p:attrNameLst>
                                      </p:cBhvr>
                                      <p:tavLst>
                                        <p:tav tm="0">
                                          <p:val>
                                            <p:strVal val="#ppt_x"/>
                                          </p:val>
                                        </p:tav>
                                        <p:tav tm="100000">
                                          <p:val>
                                            <p:strVal val="#ppt_x"/>
                                          </p:val>
                                        </p:tav>
                                      </p:tavLst>
                                    </p:anim>
                                    <p:anim calcmode="lin" valueType="num">
                                      <p:cBhvr>
                                        <p:cTn id="31" dur="180" decel="100000" fill="hold"/>
                                        <p:tgtEl>
                                          <p:spTgt spid="23"/>
                                        </p:tgtEl>
                                        <p:attrNameLst>
                                          <p:attrName>ppt_y</p:attrName>
                                        </p:attrNameLst>
                                      </p:cBhvr>
                                      <p:tavLst>
                                        <p:tav tm="0">
                                          <p:val>
                                            <p:strVal val="#ppt_y+1"/>
                                          </p:val>
                                        </p:tav>
                                        <p:tav tm="100000">
                                          <p:val>
                                            <p:strVal val="#ppt_y-.03"/>
                                          </p:val>
                                        </p:tav>
                                      </p:tavLst>
                                    </p:anim>
                                    <p:anim calcmode="lin" valueType="num">
                                      <p:cBhvr>
                                        <p:cTn id="32" dur="20" accel="100000" fill="hold">
                                          <p:stCondLst>
                                            <p:cond delay="180"/>
                                          </p:stCondLst>
                                        </p:cTn>
                                        <p:tgtEl>
                                          <p:spTgt spid="23"/>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200"/>
                                        <p:tgtEl>
                                          <p:spTgt spid="29"/>
                                        </p:tgtEl>
                                      </p:cBhvr>
                                    </p:animEffect>
                                    <p:anim calcmode="lin" valueType="num">
                                      <p:cBhvr>
                                        <p:cTn id="36" dur="200" fill="hold"/>
                                        <p:tgtEl>
                                          <p:spTgt spid="29"/>
                                        </p:tgtEl>
                                        <p:attrNameLst>
                                          <p:attrName>ppt_x</p:attrName>
                                        </p:attrNameLst>
                                      </p:cBhvr>
                                      <p:tavLst>
                                        <p:tav tm="0">
                                          <p:val>
                                            <p:strVal val="#ppt_x"/>
                                          </p:val>
                                        </p:tav>
                                        <p:tav tm="100000">
                                          <p:val>
                                            <p:strVal val="#ppt_x"/>
                                          </p:val>
                                        </p:tav>
                                      </p:tavLst>
                                    </p:anim>
                                    <p:anim calcmode="lin" valueType="num">
                                      <p:cBhvr>
                                        <p:cTn id="37" dur="180" decel="100000" fill="hold"/>
                                        <p:tgtEl>
                                          <p:spTgt spid="29"/>
                                        </p:tgtEl>
                                        <p:attrNameLst>
                                          <p:attrName>ppt_y</p:attrName>
                                        </p:attrNameLst>
                                      </p:cBhvr>
                                      <p:tavLst>
                                        <p:tav tm="0">
                                          <p:val>
                                            <p:strVal val="#ppt_y+1"/>
                                          </p:val>
                                        </p:tav>
                                        <p:tav tm="100000">
                                          <p:val>
                                            <p:strVal val="#ppt_y-.03"/>
                                          </p:val>
                                        </p:tav>
                                      </p:tavLst>
                                    </p:anim>
                                    <p:anim calcmode="lin" valueType="num">
                                      <p:cBhvr>
                                        <p:cTn id="38" dur="20" accel="100000" fill="hold">
                                          <p:stCondLst>
                                            <p:cond delay="180"/>
                                          </p:stCondLst>
                                        </p:cTn>
                                        <p:tgtEl>
                                          <p:spTgt spid="29"/>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200"/>
                                        <p:tgtEl>
                                          <p:spTgt spid="26"/>
                                        </p:tgtEl>
                                      </p:cBhvr>
                                    </p:animEffect>
                                    <p:anim calcmode="lin" valueType="num">
                                      <p:cBhvr>
                                        <p:cTn id="42" dur="200" fill="hold"/>
                                        <p:tgtEl>
                                          <p:spTgt spid="26"/>
                                        </p:tgtEl>
                                        <p:attrNameLst>
                                          <p:attrName>ppt_x</p:attrName>
                                        </p:attrNameLst>
                                      </p:cBhvr>
                                      <p:tavLst>
                                        <p:tav tm="0">
                                          <p:val>
                                            <p:strVal val="#ppt_x"/>
                                          </p:val>
                                        </p:tav>
                                        <p:tav tm="100000">
                                          <p:val>
                                            <p:strVal val="#ppt_x"/>
                                          </p:val>
                                        </p:tav>
                                      </p:tavLst>
                                    </p:anim>
                                    <p:anim calcmode="lin" valueType="num">
                                      <p:cBhvr>
                                        <p:cTn id="43" dur="180" decel="100000" fill="hold"/>
                                        <p:tgtEl>
                                          <p:spTgt spid="26"/>
                                        </p:tgtEl>
                                        <p:attrNameLst>
                                          <p:attrName>ppt_y</p:attrName>
                                        </p:attrNameLst>
                                      </p:cBhvr>
                                      <p:tavLst>
                                        <p:tav tm="0">
                                          <p:val>
                                            <p:strVal val="#ppt_y+1"/>
                                          </p:val>
                                        </p:tav>
                                        <p:tav tm="100000">
                                          <p:val>
                                            <p:strVal val="#ppt_y-.03"/>
                                          </p:val>
                                        </p:tav>
                                      </p:tavLst>
                                    </p:anim>
                                    <p:anim calcmode="lin" valueType="num">
                                      <p:cBhvr>
                                        <p:cTn id="44" dur="20" accel="100000" fill="hold">
                                          <p:stCondLst>
                                            <p:cond delay="180"/>
                                          </p:stCondLst>
                                        </p:cTn>
                                        <p:tgtEl>
                                          <p:spTgt spid="26"/>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200"/>
                                        <p:tgtEl>
                                          <p:spTgt spid="27"/>
                                        </p:tgtEl>
                                      </p:cBhvr>
                                    </p:animEffect>
                                    <p:anim calcmode="lin" valueType="num">
                                      <p:cBhvr>
                                        <p:cTn id="48" dur="200" fill="hold"/>
                                        <p:tgtEl>
                                          <p:spTgt spid="27"/>
                                        </p:tgtEl>
                                        <p:attrNameLst>
                                          <p:attrName>ppt_x</p:attrName>
                                        </p:attrNameLst>
                                      </p:cBhvr>
                                      <p:tavLst>
                                        <p:tav tm="0">
                                          <p:val>
                                            <p:strVal val="#ppt_x"/>
                                          </p:val>
                                        </p:tav>
                                        <p:tav tm="100000">
                                          <p:val>
                                            <p:strVal val="#ppt_x"/>
                                          </p:val>
                                        </p:tav>
                                      </p:tavLst>
                                    </p:anim>
                                    <p:anim calcmode="lin" valueType="num">
                                      <p:cBhvr>
                                        <p:cTn id="49" dur="180" decel="100000" fill="hold"/>
                                        <p:tgtEl>
                                          <p:spTgt spid="27"/>
                                        </p:tgtEl>
                                        <p:attrNameLst>
                                          <p:attrName>ppt_y</p:attrName>
                                        </p:attrNameLst>
                                      </p:cBhvr>
                                      <p:tavLst>
                                        <p:tav tm="0">
                                          <p:val>
                                            <p:strVal val="#ppt_y+1"/>
                                          </p:val>
                                        </p:tav>
                                        <p:tav tm="100000">
                                          <p:val>
                                            <p:strVal val="#ppt_y-.03"/>
                                          </p:val>
                                        </p:tav>
                                      </p:tavLst>
                                    </p:anim>
                                    <p:anim calcmode="lin" valueType="num">
                                      <p:cBhvr>
                                        <p:cTn id="50" dur="20" accel="100000" fill="hold">
                                          <p:stCondLst>
                                            <p:cond delay="180"/>
                                          </p:stCondLst>
                                        </p:cTn>
                                        <p:tgtEl>
                                          <p:spTgt spid="27"/>
                                        </p:tgtEl>
                                        <p:attrNameLst>
                                          <p:attrName>ppt_y</p:attrName>
                                        </p:attrNameLst>
                                      </p:cBhvr>
                                      <p:tavLst>
                                        <p:tav tm="0">
                                          <p:val>
                                            <p:strVal val="#ppt_y-.03"/>
                                          </p:val>
                                        </p:tav>
                                        <p:tav tm="100000">
                                          <p:val>
                                            <p:strVal val="#ppt_y"/>
                                          </p:val>
                                        </p:tav>
                                      </p:tavLst>
                                    </p:anim>
                                  </p:childTnLst>
                                </p:cTn>
                              </p:par>
                              <p:par>
                                <p:cTn id="51" presetID="37"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200"/>
                                        <p:tgtEl>
                                          <p:spTgt spid="25"/>
                                        </p:tgtEl>
                                      </p:cBhvr>
                                    </p:animEffect>
                                    <p:anim calcmode="lin" valueType="num">
                                      <p:cBhvr>
                                        <p:cTn id="54" dur="200" fill="hold"/>
                                        <p:tgtEl>
                                          <p:spTgt spid="25"/>
                                        </p:tgtEl>
                                        <p:attrNameLst>
                                          <p:attrName>ppt_x</p:attrName>
                                        </p:attrNameLst>
                                      </p:cBhvr>
                                      <p:tavLst>
                                        <p:tav tm="0">
                                          <p:val>
                                            <p:strVal val="#ppt_x"/>
                                          </p:val>
                                        </p:tav>
                                        <p:tav tm="100000">
                                          <p:val>
                                            <p:strVal val="#ppt_x"/>
                                          </p:val>
                                        </p:tav>
                                      </p:tavLst>
                                    </p:anim>
                                    <p:anim calcmode="lin" valueType="num">
                                      <p:cBhvr>
                                        <p:cTn id="55" dur="180" decel="100000" fill="hold"/>
                                        <p:tgtEl>
                                          <p:spTgt spid="25"/>
                                        </p:tgtEl>
                                        <p:attrNameLst>
                                          <p:attrName>ppt_y</p:attrName>
                                        </p:attrNameLst>
                                      </p:cBhvr>
                                      <p:tavLst>
                                        <p:tav tm="0">
                                          <p:val>
                                            <p:strVal val="#ppt_y+1"/>
                                          </p:val>
                                        </p:tav>
                                        <p:tav tm="100000">
                                          <p:val>
                                            <p:strVal val="#ppt_y-.03"/>
                                          </p:val>
                                        </p:tav>
                                      </p:tavLst>
                                    </p:anim>
                                    <p:anim calcmode="lin" valueType="num">
                                      <p:cBhvr>
                                        <p:cTn id="56" dur="20" accel="100000" fill="hold">
                                          <p:stCondLst>
                                            <p:cond delay="180"/>
                                          </p:stCondLst>
                                        </p:cTn>
                                        <p:tgtEl>
                                          <p:spTgt spid="25"/>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00"/>
                                        <p:tgtEl>
                                          <p:spTgt spid="28"/>
                                        </p:tgtEl>
                                      </p:cBhvr>
                                    </p:animEffect>
                                    <p:anim calcmode="lin" valueType="num">
                                      <p:cBhvr>
                                        <p:cTn id="60" dur="200" fill="hold"/>
                                        <p:tgtEl>
                                          <p:spTgt spid="28"/>
                                        </p:tgtEl>
                                        <p:attrNameLst>
                                          <p:attrName>ppt_x</p:attrName>
                                        </p:attrNameLst>
                                      </p:cBhvr>
                                      <p:tavLst>
                                        <p:tav tm="0">
                                          <p:val>
                                            <p:strVal val="#ppt_x"/>
                                          </p:val>
                                        </p:tav>
                                        <p:tav tm="100000">
                                          <p:val>
                                            <p:strVal val="#ppt_x"/>
                                          </p:val>
                                        </p:tav>
                                      </p:tavLst>
                                    </p:anim>
                                    <p:anim calcmode="lin" valueType="num">
                                      <p:cBhvr>
                                        <p:cTn id="61" dur="180" decel="100000" fill="hold"/>
                                        <p:tgtEl>
                                          <p:spTgt spid="28"/>
                                        </p:tgtEl>
                                        <p:attrNameLst>
                                          <p:attrName>ppt_y</p:attrName>
                                        </p:attrNameLst>
                                      </p:cBhvr>
                                      <p:tavLst>
                                        <p:tav tm="0">
                                          <p:val>
                                            <p:strVal val="#ppt_y+1"/>
                                          </p:val>
                                        </p:tav>
                                        <p:tav tm="100000">
                                          <p:val>
                                            <p:strVal val="#ppt_y-.03"/>
                                          </p:val>
                                        </p:tav>
                                      </p:tavLst>
                                    </p:anim>
                                    <p:anim calcmode="lin" valueType="num">
                                      <p:cBhvr>
                                        <p:cTn id="62" dur="20" accel="100000" fill="hold">
                                          <p:stCondLst>
                                            <p:cond delay="180"/>
                                          </p:stCondLst>
                                        </p:cTn>
                                        <p:tgtEl>
                                          <p:spTgt spid="28"/>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200"/>
                                        <p:tgtEl>
                                          <p:spTgt spid="30"/>
                                        </p:tgtEl>
                                      </p:cBhvr>
                                    </p:animEffect>
                                    <p:anim calcmode="lin" valueType="num">
                                      <p:cBhvr>
                                        <p:cTn id="66" dur="200" fill="hold"/>
                                        <p:tgtEl>
                                          <p:spTgt spid="30"/>
                                        </p:tgtEl>
                                        <p:attrNameLst>
                                          <p:attrName>ppt_x</p:attrName>
                                        </p:attrNameLst>
                                      </p:cBhvr>
                                      <p:tavLst>
                                        <p:tav tm="0">
                                          <p:val>
                                            <p:strVal val="#ppt_x"/>
                                          </p:val>
                                        </p:tav>
                                        <p:tav tm="100000">
                                          <p:val>
                                            <p:strVal val="#ppt_x"/>
                                          </p:val>
                                        </p:tav>
                                      </p:tavLst>
                                    </p:anim>
                                    <p:anim calcmode="lin" valueType="num">
                                      <p:cBhvr>
                                        <p:cTn id="67" dur="180" decel="100000" fill="hold"/>
                                        <p:tgtEl>
                                          <p:spTgt spid="30"/>
                                        </p:tgtEl>
                                        <p:attrNameLst>
                                          <p:attrName>ppt_y</p:attrName>
                                        </p:attrNameLst>
                                      </p:cBhvr>
                                      <p:tavLst>
                                        <p:tav tm="0">
                                          <p:val>
                                            <p:strVal val="#ppt_y+1"/>
                                          </p:val>
                                        </p:tav>
                                        <p:tav tm="100000">
                                          <p:val>
                                            <p:strVal val="#ppt_y-.03"/>
                                          </p:val>
                                        </p:tav>
                                      </p:tavLst>
                                    </p:anim>
                                    <p:anim calcmode="lin" valueType="num">
                                      <p:cBhvr>
                                        <p:cTn id="68" dur="20" accel="100000" fill="hold">
                                          <p:stCondLst>
                                            <p:cond delay="180"/>
                                          </p:stCondLst>
                                        </p:cTn>
                                        <p:tgtEl>
                                          <p:spTgt spid="30"/>
                                        </p:tgtEl>
                                        <p:attrNameLst>
                                          <p:attrName>ppt_y</p:attrName>
                                        </p:attrNameLst>
                                      </p:cBhvr>
                                      <p:tavLst>
                                        <p:tav tm="0">
                                          <p:val>
                                            <p:strVal val="#ppt_y-.03"/>
                                          </p:val>
                                        </p:tav>
                                        <p:tav tm="100000">
                                          <p:val>
                                            <p:strVal val="#ppt_y"/>
                                          </p:val>
                                        </p:tav>
                                      </p:tavLst>
                                    </p:anim>
                                  </p:childTnLst>
                                </p:cTn>
                              </p:par>
                              <p:par>
                                <p:cTn id="69" presetID="37"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200"/>
                                        <p:tgtEl>
                                          <p:spTgt spid="31"/>
                                        </p:tgtEl>
                                      </p:cBhvr>
                                    </p:animEffect>
                                    <p:anim calcmode="lin" valueType="num">
                                      <p:cBhvr>
                                        <p:cTn id="72" dur="200" fill="hold"/>
                                        <p:tgtEl>
                                          <p:spTgt spid="31"/>
                                        </p:tgtEl>
                                        <p:attrNameLst>
                                          <p:attrName>ppt_x</p:attrName>
                                        </p:attrNameLst>
                                      </p:cBhvr>
                                      <p:tavLst>
                                        <p:tav tm="0">
                                          <p:val>
                                            <p:strVal val="#ppt_x"/>
                                          </p:val>
                                        </p:tav>
                                        <p:tav tm="100000">
                                          <p:val>
                                            <p:strVal val="#ppt_x"/>
                                          </p:val>
                                        </p:tav>
                                      </p:tavLst>
                                    </p:anim>
                                    <p:anim calcmode="lin" valueType="num">
                                      <p:cBhvr>
                                        <p:cTn id="73" dur="180" decel="100000" fill="hold"/>
                                        <p:tgtEl>
                                          <p:spTgt spid="31"/>
                                        </p:tgtEl>
                                        <p:attrNameLst>
                                          <p:attrName>ppt_y</p:attrName>
                                        </p:attrNameLst>
                                      </p:cBhvr>
                                      <p:tavLst>
                                        <p:tav tm="0">
                                          <p:val>
                                            <p:strVal val="#ppt_y+1"/>
                                          </p:val>
                                        </p:tav>
                                        <p:tav tm="100000">
                                          <p:val>
                                            <p:strVal val="#ppt_y-.03"/>
                                          </p:val>
                                        </p:tav>
                                      </p:tavLst>
                                    </p:anim>
                                    <p:anim calcmode="lin" valueType="num">
                                      <p:cBhvr>
                                        <p:cTn id="74" dur="20" accel="100000" fill="hold">
                                          <p:stCondLst>
                                            <p:cond delay="180"/>
                                          </p:stCondLst>
                                        </p:cTn>
                                        <p:tgtEl>
                                          <p:spTgt spid="31"/>
                                        </p:tgtEl>
                                        <p:attrNameLst>
                                          <p:attrName>ppt_y</p:attrName>
                                        </p:attrNameLst>
                                      </p:cBhvr>
                                      <p:tavLst>
                                        <p:tav tm="0">
                                          <p:val>
                                            <p:strVal val="#ppt_y-.03"/>
                                          </p:val>
                                        </p:tav>
                                        <p:tav tm="100000">
                                          <p:val>
                                            <p:strVal val="#ppt_y"/>
                                          </p:val>
                                        </p:tav>
                                      </p:tavLst>
                                    </p:anim>
                                  </p:childTnLst>
                                </p:cTn>
                              </p:par>
                              <p:par>
                                <p:cTn id="75" presetID="37"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200"/>
                                        <p:tgtEl>
                                          <p:spTgt spid="20"/>
                                        </p:tgtEl>
                                      </p:cBhvr>
                                    </p:animEffect>
                                    <p:anim calcmode="lin" valueType="num">
                                      <p:cBhvr>
                                        <p:cTn id="78" dur="200" fill="hold"/>
                                        <p:tgtEl>
                                          <p:spTgt spid="20"/>
                                        </p:tgtEl>
                                        <p:attrNameLst>
                                          <p:attrName>ppt_x</p:attrName>
                                        </p:attrNameLst>
                                      </p:cBhvr>
                                      <p:tavLst>
                                        <p:tav tm="0">
                                          <p:val>
                                            <p:strVal val="#ppt_x"/>
                                          </p:val>
                                        </p:tav>
                                        <p:tav tm="100000">
                                          <p:val>
                                            <p:strVal val="#ppt_x"/>
                                          </p:val>
                                        </p:tav>
                                      </p:tavLst>
                                    </p:anim>
                                    <p:anim calcmode="lin" valueType="num">
                                      <p:cBhvr>
                                        <p:cTn id="79" dur="180" decel="100000" fill="hold"/>
                                        <p:tgtEl>
                                          <p:spTgt spid="20"/>
                                        </p:tgtEl>
                                        <p:attrNameLst>
                                          <p:attrName>ppt_y</p:attrName>
                                        </p:attrNameLst>
                                      </p:cBhvr>
                                      <p:tavLst>
                                        <p:tav tm="0">
                                          <p:val>
                                            <p:strVal val="#ppt_y+1"/>
                                          </p:val>
                                        </p:tav>
                                        <p:tav tm="100000">
                                          <p:val>
                                            <p:strVal val="#ppt_y-.03"/>
                                          </p:val>
                                        </p:tav>
                                      </p:tavLst>
                                    </p:anim>
                                    <p:anim calcmode="lin" valueType="num">
                                      <p:cBhvr>
                                        <p:cTn id="80" dur="20" accel="100000" fill="hold">
                                          <p:stCondLst>
                                            <p:cond delay="180"/>
                                          </p:stCondLst>
                                        </p:cTn>
                                        <p:tgtEl>
                                          <p:spTgt spid="20"/>
                                        </p:tgtEl>
                                        <p:attrNameLst>
                                          <p:attrName>ppt_y</p:attrName>
                                        </p:attrNameLst>
                                      </p:cBhvr>
                                      <p:tavLst>
                                        <p:tav tm="0">
                                          <p:val>
                                            <p:strVal val="#ppt_y-.03"/>
                                          </p:val>
                                        </p:tav>
                                        <p:tav tm="100000">
                                          <p:val>
                                            <p:strVal val="#ppt_y"/>
                                          </p:val>
                                        </p:tav>
                                      </p:tavLst>
                                    </p:anim>
                                  </p:childTnLst>
                                </p:cTn>
                              </p:par>
                              <p:par>
                                <p:cTn id="81" presetID="37"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00"/>
                                        <p:tgtEl>
                                          <p:spTgt spid="22"/>
                                        </p:tgtEl>
                                      </p:cBhvr>
                                    </p:animEffect>
                                    <p:anim calcmode="lin" valueType="num">
                                      <p:cBhvr>
                                        <p:cTn id="84" dur="200" fill="hold"/>
                                        <p:tgtEl>
                                          <p:spTgt spid="22"/>
                                        </p:tgtEl>
                                        <p:attrNameLst>
                                          <p:attrName>ppt_x</p:attrName>
                                        </p:attrNameLst>
                                      </p:cBhvr>
                                      <p:tavLst>
                                        <p:tav tm="0">
                                          <p:val>
                                            <p:strVal val="#ppt_x"/>
                                          </p:val>
                                        </p:tav>
                                        <p:tav tm="100000">
                                          <p:val>
                                            <p:strVal val="#ppt_x"/>
                                          </p:val>
                                        </p:tav>
                                      </p:tavLst>
                                    </p:anim>
                                    <p:anim calcmode="lin" valueType="num">
                                      <p:cBhvr>
                                        <p:cTn id="85" dur="180" decel="100000" fill="hold"/>
                                        <p:tgtEl>
                                          <p:spTgt spid="22"/>
                                        </p:tgtEl>
                                        <p:attrNameLst>
                                          <p:attrName>ppt_y</p:attrName>
                                        </p:attrNameLst>
                                      </p:cBhvr>
                                      <p:tavLst>
                                        <p:tav tm="0">
                                          <p:val>
                                            <p:strVal val="#ppt_y+1"/>
                                          </p:val>
                                        </p:tav>
                                        <p:tav tm="100000">
                                          <p:val>
                                            <p:strVal val="#ppt_y-.03"/>
                                          </p:val>
                                        </p:tav>
                                      </p:tavLst>
                                    </p:anim>
                                    <p:anim calcmode="lin" valueType="num">
                                      <p:cBhvr>
                                        <p:cTn id="86" dur="20" accel="100000" fill="hold">
                                          <p:stCondLst>
                                            <p:cond delay="180"/>
                                          </p:stCondLst>
                                        </p:cTn>
                                        <p:tgtEl>
                                          <p:spTgt spid="22"/>
                                        </p:tgtEl>
                                        <p:attrNameLst>
                                          <p:attrName>ppt_y</p:attrName>
                                        </p:attrNameLst>
                                      </p:cBhvr>
                                      <p:tavLst>
                                        <p:tav tm="0">
                                          <p:val>
                                            <p:strVal val="#ppt_y-.03"/>
                                          </p:val>
                                        </p:tav>
                                        <p:tav tm="100000">
                                          <p:val>
                                            <p:strVal val="#ppt_y"/>
                                          </p:val>
                                        </p:tav>
                                      </p:tavLst>
                                    </p:anim>
                                  </p:childTnLst>
                                </p:cTn>
                              </p:par>
                              <p:par>
                                <p:cTn id="87" presetID="37"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200"/>
                                        <p:tgtEl>
                                          <p:spTgt spid="32"/>
                                        </p:tgtEl>
                                      </p:cBhvr>
                                    </p:animEffect>
                                    <p:anim calcmode="lin" valueType="num">
                                      <p:cBhvr>
                                        <p:cTn id="90" dur="200" fill="hold"/>
                                        <p:tgtEl>
                                          <p:spTgt spid="32"/>
                                        </p:tgtEl>
                                        <p:attrNameLst>
                                          <p:attrName>ppt_x</p:attrName>
                                        </p:attrNameLst>
                                      </p:cBhvr>
                                      <p:tavLst>
                                        <p:tav tm="0">
                                          <p:val>
                                            <p:strVal val="#ppt_x"/>
                                          </p:val>
                                        </p:tav>
                                        <p:tav tm="100000">
                                          <p:val>
                                            <p:strVal val="#ppt_x"/>
                                          </p:val>
                                        </p:tav>
                                      </p:tavLst>
                                    </p:anim>
                                    <p:anim calcmode="lin" valueType="num">
                                      <p:cBhvr>
                                        <p:cTn id="91" dur="180" decel="100000" fill="hold"/>
                                        <p:tgtEl>
                                          <p:spTgt spid="32"/>
                                        </p:tgtEl>
                                        <p:attrNameLst>
                                          <p:attrName>ppt_y</p:attrName>
                                        </p:attrNameLst>
                                      </p:cBhvr>
                                      <p:tavLst>
                                        <p:tav tm="0">
                                          <p:val>
                                            <p:strVal val="#ppt_y+1"/>
                                          </p:val>
                                        </p:tav>
                                        <p:tav tm="100000">
                                          <p:val>
                                            <p:strVal val="#ppt_y-.03"/>
                                          </p:val>
                                        </p:tav>
                                      </p:tavLst>
                                    </p:anim>
                                    <p:anim calcmode="lin" valueType="num">
                                      <p:cBhvr>
                                        <p:cTn id="92" dur="20" accel="100000" fill="hold">
                                          <p:stCondLst>
                                            <p:cond delay="180"/>
                                          </p:stCondLst>
                                        </p:cTn>
                                        <p:tgtEl>
                                          <p:spTgt spid="32"/>
                                        </p:tgtEl>
                                        <p:attrNameLst>
                                          <p:attrName>ppt_y</p:attrName>
                                        </p:attrNameLst>
                                      </p:cBhvr>
                                      <p:tavLst>
                                        <p:tav tm="0">
                                          <p:val>
                                            <p:strVal val="#ppt_y-.03"/>
                                          </p:val>
                                        </p:tav>
                                        <p:tav tm="100000">
                                          <p:val>
                                            <p:strVal val="#ppt_y"/>
                                          </p:val>
                                        </p:tav>
                                      </p:tavLst>
                                    </p:anim>
                                  </p:childTnLst>
                                </p:cTn>
                              </p:par>
                              <p:par>
                                <p:cTn id="93" presetID="37" presetClass="entr" presetSubtype="0"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200"/>
                                        <p:tgtEl>
                                          <p:spTgt spid="35"/>
                                        </p:tgtEl>
                                      </p:cBhvr>
                                    </p:animEffect>
                                    <p:anim calcmode="lin" valueType="num">
                                      <p:cBhvr>
                                        <p:cTn id="96" dur="200" fill="hold"/>
                                        <p:tgtEl>
                                          <p:spTgt spid="35"/>
                                        </p:tgtEl>
                                        <p:attrNameLst>
                                          <p:attrName>ppt_x</p:attrName>
                                        </p:attrNameLst>
                                      </p:cBhvr>
                                      <p:tavLst>
                                        <p:tav tm="0">
                                          <p:val>
                                            <p:strVal val="#ppt_x"/>
                                          </p:val>
                                        </p:tav>
                                        <p:tav tm="100000">
                                          <p:val>
                                            <p:strVal val="#ppt_x"/>
                                          </p:val>
                                        </p:tav>
                                      </p:tavLst>
                                    </p:anim>
                                    <p:anim calcmode="lin" valueType="num">
                                      <p:cBhvr>
                                        <p:cTn id="97" dur="180" decel="100000" fill="hold"/>
                                        <p:tgtEl>
                                          <p:spTgt spid="35"/>
                                        </p:tgtEl>
                                        <p:attrNameLst>
                                          <p:attrName>ppt_y</p:attrName>
                                        </p:attrNameLst>
                                      </p:cBhvr>
                                      <p:tavLst>
                                        <p:tav tm="0">
                                          <p:val>
                                            <p:strVal val="#ppt_y+1"/>
                                          </p:val>
                                        </p:tav>
                                        <p:tav tm="100000">
                                          <p:val>
                                            <p:strVal val="#ppt_y-.03"/>
                                          </p:val>
                                        </p:tav>
                                      </p:tavLst>
                                    </p:anim>
                                    <p:anim calcmode="lin" valueType="num">
                                      <p:cBhvr>
                                        <p:cTn id="98" dur="20" accel="100000" fill="hold">
                                          <p:stCondLst>
                                            <p:cond delay="180"/>
                                          </p:stCondLst>
                                        </p:cTn>
                                        <p:tgtEl>
                                          <p:spTgt spid="35"/>
                                        </p:tgtEl>
                                        <p:attrNameLst>
                                          <p:attrName>ppt_y</p:attrName>
                                        </p:attrNameLst>
                                      </p:cBhvr>
                                      <p:tavLst>
                                        <p:tav tm="0">
                                          <p:val>
                                            <p:strVal val="#ppt_y-.03"/>
                                          </p:val>
                                        </p:tav>
                                        <p:tav tm="100000">
                                          <p:val>
                                            <p:strVal val="#ppt_y"/>
                                          </p:val>
                                        </p:tav>
                                      </p:tavLst>
                                    </p:anim>
                                  </p:childTnLst>
                                </p:cTn>
                              </p:par>
                              <p:par>
                                <p:cTn id="99" presetID="37" presetClass="entr" presetSubtype="0" fill="hold" grpId="0" nodeType="with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fade">
                                      <p:cBhvr>
                                        <p:cTn id="101" dur="200"/>
                                        <p:tgtEl>
                                          <p:spTgt spid="36"/>
                                        </p:tgtEl>
                                      </p:cBhvr>
                                    </p:animEffect>
                                    <p:anim calcmode="lin" valueType="num">
                                      <p:cBhvr>
                                        <p:cTn id="102" dur="200" fill="hold"/>
                                        <p:tgtEl>
                                          <p:spTgt spid="36"/>
                                        </p:tgtEl>
                                        <p:attrNameLst>
                                          <p:attrName>ppt_x</p:attrName>
                                        </p:attrNameLst>
                                      </p:cBhvr>
                                      <p:tavLst>
                                        <p:tav tm="0">
                                          <p:val>
                                            <p:strVal val="#ppt_x"/>
                                          </p:val>
                                        </p:tav>
                                        <p:tav tm="100000">
                                          <p:val>
                                            <p:strVal val="#ppt_x"/>
                                          </p:val>
                                        </p:tav>
                                      </p:tavLst>
                                    </p:anim>
                                    <p:anim calcmode="lin" valueType="num">
                                      <p:cBhvr>
                                        <p:cTn id="103" dur="180" decel="100000" fill="hold"/>
                                        <p:tgtEl>
                                          <p:spTgt spid="36"/>
                                        </p:tgtEl>
                                        <p:attrNameLst>
                                          <p:attrName>ppt_y</p:attrName>
                                        </p:attrNameLst>
                                      </p:cBhvr>
                                      <p:tavLst>
                                        <p:tav tm="0">
                                          <p:val>
                                            <p:strVal val="#ppt_y+1"/>
                                          </p:val>
                                        </p:tav>
                                        <p:tav tm="100000">
                                          <p:val>
                                            <p:strVal val="#ppt_y-.03"/>
                                          </p:val>
                                        </p:tav>
                                      </p:tavLst>
                                    </p:anim>
                                    <p:anim calcmode="lin" valueType="num">
                                      <p:cBhvr>
                                        <p:cTn id="104" dur="20" accel="100000" fill="hold">
                                          <p:stCondLst>
                                            <p:cond delay="180"/>
                                          </p:stCondLst>
                                        </p:cTn>
                                        <p:tgtEl>
                                          <p:spTgt spid="36"/>
                                        </p:tgtEl>
                                        <p:attrNameLst>
                                          <p:attrName>ppt_y</p:attrName>
                                        </p:attrNameLst>
                                      </p:cBhvr>
                                      <p:tavLst>
                                        <p:tav tm="0">
                                          <p:val>
                                            <p:strVal val="#ppt_y-.03"/>
                                          </p:val>
                                        </p:tav>
                                        <p:tav tm="100000">
                                          <p:val>
                                            <p:strVal val="#ppt_y"/>
                                          </p:val>
                                        </p:tav>
                                      </p:tavLst>
                                    </p:anim>
                                  </p:childTnLst>
                                </p:cTn>
                              </p:par>
                              <p:par>
                                <p:cTn id="105" presetID="37" presetClass="entr" presetSubtype="0" fill="hold" grpId="0" nodeType="with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anim calcmode="lin" valueType="num">
                                      <p:cBhvr>
                                        <p:cTn id="108" dur="200" fill="hold"/>
                                        <p:tgtEl>
                                          <p:spTgt spid="37"/>
                                        </p:tgtEl>
                                        <p:attrNameLst>
                                          <p:attrName>ppt_x</p:attrName>
                                        </p:attrNameLst>
                                      </p:cBhvr>
                                      <p:tavLst>
                                        <p:tav tm="0">
                                          <p:val>
                                            <p:strVal val="#ppt_x"/>
                                          </p:val>
                                        </p:tav>
                                        <p:tav tm="100000">
                                          <p:val>
                                            <p:strVal val="#ppt_x"/>
                                          </p:val>
                                        </p:tav>
                                      </p:tavLst>
                                    </p:anim>
                                    <p:anim calcmode="lin" valueType="num">
                                      <p:cBhvr>
                                        <p:cTn id="109" dur="180" decel="100000" fill="hold"/>
                                        <p:tgtEl>
                                          <p:spTgt spid="37"/>
                                        </p:tgtEl>
                                        <p:attrNameLst>
                                          <p:attrName>ppt_y</p:attrName>
                                        </p:attrNameLst>
                                      </p:cBhvr>
                                      <p:tavLst>
                                        <p:tav tm="0">
                                          <p:val>
                                            <p:strVal val="#ppt_y+1"/>
                                          </p:val>
                                        </p:tav>
                                        <p:tav tm="100000">
                                          <p:val>
                                            <p:strVal val="#ppt_y-.03"/>
                                          </p:val>
                                        </p:tav>
                                      </p:tavLst>
                                    </p:anim>
                                    <p:anim calcmode="lin" valueType="num">
                                      <p:cBhvr>
                                        <p:cTn id="110" dur="20" accel="100000" fill="hold">
                                          <p:stCondLst>
                                            <p:cond delay="180"/>
                                          </p:stCondLst>
                                        </p:cTn>
                                        <p:tgtEl>
                                          <p:spTgt spid="37"/>
                                        </p:tgtEl>
                                        <p:attrNameLst>
                                          <p:attrName>ppt_y</p:attrName>
                                        </p:attrNameLst>
                                      </p:cBhvr>
                                      <p:tavLst>
                                        <p:tav tm="0">
                                          <p:val>
                                            <p:strVal val="#ppt_y-.03"/>
                                          </p:val>
                                        </p:tav>
                                        <p:tav tm="100000">
                                          <p:val>
                                            <p:strVal val="#ppt_y"/>
                                          </p:val>
                                        </p:tav>
                                      </p:tavLst>
                                    </p:anim>
                                  </p:childTnLst>
                                </p:cTn>
                              </p:par>
                              <p:par>
                                <p:cTn id="111" presetID="37"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200"/>
                                        <p:tgtEl>
                                          <p:spTgt spid="38"/>
                                        </p:tgtEl>
                                      </p:cBhvr>
                                    </p:animEffect>
                                    <p:anim calcmode="lin" valueType="num">
                                      <p:cBhvr>
                                        <p:cTn id="114" dur="200" fill="hold"/>
                                        <p:tgtEl>
                                          <p:spTgt spid="38"/>
                                        </p:tgtEl>
                                        <p:attrNameLst>
                                          <p:attrName>ppt_x</p:attrName>
                                        </p:attrNameLst>
                                      </p:cBhvr>
                                      <p:tavLst>
                                        <p:tav tm="0">
                                          <p:val>
                                            <p:strVal val="#ppt_x"/>
                                          </p:val>
                                        </p:tav>
                                        <p:tav tm="100000">
                                          <p:val>
                                            <p:strVal val="#ppt_x"/>
                                          </p:val>
                                        </p:tav>
                                      </p:tavLst>
                                    </p:anim>
                                    <p:anim calcmode="lin" valueType="num">
                                      <p:cBhvr>
                                        <p:cTn id="115" dur="180" decel="100000" fill="hold"/>
                                        <p:tgtEl>
                                          <p:spTgt spid="38"/>
                                        </p:tgtEl>
                                        <p:attrNameLst>
                                          <p:attrName>ppt_y</p:attrName>
                                        </p:attrNameLst>
                                      </p:cBhvr>
                                      <p:tavLst>
                                        <p:tav tm="0">
                                          <p:val>
                                            <p:strVal val="#ppt_y+1"/>
                                          </p:val>
                                        </p:tav>
                                        <p:tav tm="100000">
                                          <p:val>
                                            <p:strVal val="#ppt_y-.03"/>
                                          </p:val>
                                        </p:tav>
                                      </p:tavLst>
                                    </p:anim>
                                    <p:anim calcmode="lin" valueType="num">
                                      <p:cBhvr>
                                        <p:cTn id="116" dur="20" accel="100000" fill="hold">
                                          <p:stCondLst>
                                            <p:cond delay="180"/>
                                          </p:stCondLst>
                                        </p:cTn>
                                        <p:tgtEl>
                                          <p:spTgt spid="38"/>
                                        </p:tgtEl>
                                        <p:attrNameLst>
                                          <p:attrName>ppt_y</p:attrName>
                                        </p:attrNameLst>
                                      </p:cBhvr>
                                      <p:tavLst>
                                        <p:tav tm="0">
                                          <p:val>
                                            <p:strVal val="#ppt_y-.03"/>
                                          </p:val>
                                        </p:tav>
                                        <p:tav tm="100000">
                                          <p:val>
                                            <p:strVal val="#ppt_y"/>
                                          </p:val>
                                        </p:tav>
                                      </p:tavLst>
                                    </p:anim>
                                  </p:childTnLst>
                                </p:cTn>
                              </p:par>
                              <p:par>
                                <p:cTn id="117" presetID="37" presetClass="entr" presetSubtype="0"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200"/>
                                        <p:tgtEl>
                                          <p:spTgt spid="39"/>
                                        </p:tgtEl>
                                      </p:cBhvr>
                                    </p:animEffect>
                                    <p:anim calcmode="lin" valueType="num">
                                      <p:cBhvr>
                                        <p:cTn id="120" dur="200" fill="hold"/>
                                        <p:tgtEl>
                                          <p:spTgt spid="39"/>
                                        </p:tgtEl>
                                        <p:attrNameLst>
                                          <p:attrName>ppt_x</p:attrName>
                                        </p:attrNameLst>
                                      </p:cBhvr>
                                      <p:tavLst>
                                        <p:tav tm="0">
                                          <p:val>
                                            <p:strVal val="#ppt_x"/>
                                          </p:val>
                                        </p:tav>
                                        <p:tav tm="100000">
                                          <p:val>
                                            <p:strVal val="#ppt_x"/>
                                          </p:val>
                                        </p:tav>
                                      </p:tavLst>
                                    </p:anim>
                                    <p:anim calcmode="lin" valueType="num">
                                      <p:cBhvr>
                                        <p:cTn id="121" dur="180" decel="100000" fill="hold"/>
                                        <p:tgtEl>
                                          <p:spTgt spid="39"/>
                                        </p:tgtEl>
                                        <p:attrNameLst>
                                          <p:attrName>ppt_y</p:attrName>
                                        </p:attrNameLst>
                                      </p:cBhvr>
                                      <p:tavLst>
                                        <p:tav tm="0">
                                          <p:val>
                                            <p:strVal val="#ppt_y+1"/>
                                          </p:val>
                                        </p:tav>
                                        <p:tav tm="100000">
                                          <p:val>
                                            <p:strVal val="#ppt_y-.03"/>
                                          </p:val>
                                        </p:tav>
                                      </p:tavLst>
                                    </p:anim>
                                    <p:anim calcmode="lin" valueType="num">
                                      <p:cBhvr>
                                        <p:cTn id="122" dur="20" accel="100000" fill="hold">
                                          <p:stCondLst>
                                            <p:cond delay="180"/>
                                          </p:stCondLst>
                                        </p:cTn>
                                        <p:tgtEl>
                                          <p:spTgt spid="39"/>
                                        </p:tgtEl>
                                        <p:attrNameLst>
                                          <p:attrName>ppt_y</p:attrName>
                                        </p:attrNameLst>
                                      </p:cBhvr>
                                      <p:tavLst>
                                        <p:tav tm="0">
                                          <p:val>
                                            <p:strVal val="#ppt_y-.03"/>
                                          </p:val>
                                        </p:tav>
                                        <p:tav tm="100000">
                                          <p:val>
                                            <p:strVal val="#ppt_y"/>
                                          </p:val>
                                        </p:tav>
                                      </p:tavLst>
                                    </p:anim>
                                  </p:childTnLst>
                                </p:cTn>
                              </p:par>
                              <p:par>
                                <p:cTn id="123" presetID="37" presetClass="entr" presetSubtype="0" fill="hold" grpId="0" nodeType="withEffect">
                                  <p:stCondLst>
                                    <p:cond delay="0"/>
                                  </p:stCondLst>
                                  <p:childTnLst>
                                    <p:set>
                                      <p:cBhvr>
                                        <p:cTn id="124" dur="1" fill="hold">
                                          <p:stCondLst>
                                            <p:cond delay="0"/>
                                          </p:stCondLst>
                                        </p:cTn>
                                        <p:tgtEl>
                                          <p:spTgt spid="40"/>
                                        </p:tgtEl>
                                        <p:attrNameLst>
                                          <p:attrName>style.visibility</p:attrName>
                                        </p:attrNameLst>
                                      </p:cBhvr>
                                      <p:to>
                                        <p:strVal val="visible"/>
                                      </p:to>
                                    </p:set>
                                    <p:animEffect transition="in" filter="fade">
                                      <p:cBhvr>
                                        <p:cTn id="125" dur="200"/>
                                        <p:tgtEl>
                                          <p:spTgt spid="40"/>
                                        </p:tgtEl>
                                      </p:cBhvr>
                                    </p:animEffect>
                                    <p:anim calcmode="lin" valueType="num">
                                      <p:cBhvr>
                                        <p:cTn id="126" dur="200" fill="hold"/>
                                        <p:tgtEl>
                                          <p:spTgt spid="40"/>
                                        </p:tgtEl>
                                        <p:attrNameLst>
                                          <p:attrName>ppt_x</p:attrName>
                                        </p:attrNameLst>
                                      </p:cBhvr>
                                      <p:tavLst>
                                        <p:tav tm="0">
                                          <p:val>
                                            <p:strVal val="#ppt_x"/>
                                          </p:val>
                                        </p:tav>
                                        <p:tav tm="100000">
                                          <p:val>
                                            <p:strVal val="#ppt_x"/>
                                          </p:val>
                                        </p:tav>
                                      </p:tavLst>
                                    </p:anim>
                                    <p:anim calcmode="lin" valueType="num">
                                      <p:cBhvr>
                                        <p:cTn id="127" dur="180" decel="100000" fill="hold"/>
                                        <p:tgtEl>
                                          <p:spTgt spid="40"/>
                                        </p:tgtEl>
                                        <p:attrNameLst>
                                          <p:attrName>ppt_y</p:attrName>
                                        </p:attrNameLst>
                                      </p:cBhvr>
                                      <p:tavLst>
                                        <p:tav tm="0">
                                          <p:val>
                                            <p:strVal val="#ppt_y+1"/>
                                          </p:val>
                                        </p:tav>
                                        <p:tav tm="100000">
                                          <p:val>
                                            <p:strVal val="#ppt_y-.03"/>
                                          </p:val>
                                        </p:tav>
                                      </p:tavLst>
                                    </p:anim>
                                    <p:anim calcmode="lin" valueType="num">
                                      <p:cBhvr>
                                        <p:cTn id="128" dur="20" accel="100000" fill="hold">
                                          <p:stCondLst>
                                            <p:cond delay="180"/>
                                          </p:stCondLst>
                                        </p:cTn>
                                        <p:tgtEl>
                                          <p:spTgt spid="40"/>
                                        </p:tgtEl>
                                        <p:attrNameLst>
                                          <p:attrName>ppt_y</p:attrName>
                                        </p:attrNameLst>
                                      </p:cBhvr>
                                      <p:tavLst>
                                        <p:tav tm="0">
                                          <p:val>
                                            <p:strVal val="#ppt_y-.03"/>
                                          </p:val>
                                        </p:tav>
                                        <p:tav tm="100000">
                                          <p:val>
                                            <p:strVal val="#ppt_y"/>
                                          </p:val>
                                        </p:tav>
                                      </p:tavLst>
                                    </p:anim>
                                  </p:childTnLst>
                                </p:cTn>
                              </p:par>
                              <p:par>
                                <p:cTn id="129" presetID="37" presetClass="entr" presetSubtype="0" fill="hold" grpId="0" nodeType="with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200"/>
                                        <p:tgtEl>
                                          <p:spTgt spid="41"/>
                                        </p:tgtEl>
                                      </p:cBhvr>
                                    </p:animEffect>
                                    <p:anim calcmode="lin" valueType="num">
                                      <p:cBhvr>
                                        <p:cTn id="132" dur="200" fill="hold"/>
                                        <p:tgtEl>
                                          <p:spTgt spid="41"/>
                                        </p:tgtEl>
                                        <p:attrNameLst>
                                          <p:attrName>ppt_x</p:attrName>
                                        </p:attrNameLst>
                                      </p:cBhvr>
                                      <p:tavLst>
                                        <p:tav tm="0">
                                          <p:val>
                                            <p:strVal val="#ppt_x"/>
                                          </p:val>
                                        </p:tav>
                                        <p:tav tm="100000">
                                          <p:val>
                                            <p:strVal val="#ppt_x"/>
                                          </p:val>
                                        </p:tav>
                                      </p:tavLst>
                                    </p:anim>
                                    <p:anim calcmode="lin" valueType="num">
                                      <p:cBhvr>
                                        <p:cTn id="133" dur="180" decel="100000" fill="hold"/>
                                        <p:tgtEl>
                                          <p:spTgt spid="41"/>
                                        </p:tgtEl>
                                        <p:attrNameLst>
                                          <p:attrName>ppt_y</p:attrName>
                                        </p:attrNameLst>
                                      </p:cBhvr>
                                      <p:tavLst>
                                        <p:tav tm="0">
                                          <p:val>
                                            <p:strVal val="#ppt_y+1"/>
                                          </p:val>
                                        </p:tav>
                                        <p:tav tm="100000">
                                          <p:val>
                                            <p:strVal val="#ppt_y-.03"/>
                                          </p:val>
                                        </p:tav>
                                      </p:tavLst>
                                    </p:anim>
                                    <p:anim calcmode="lin" valueType="num">
                                      <p:cBhvr>
                                        <p:cTn id="134" dur="20" accel="100000" fill="hold">
                                          <p:stCondLst>
                                            <p:cond delay="180"/>
                                          </p:stCondLst>
                                        </p:cTn>
                                        <p:tgtEl>
                                          <p:spTgt spid="41"/>
                                        </p:tgtEl>
                                        <p:attrNameLst>
                                          <p:attrName>ppt_y</p:attrName>
                                        </p:attrNameLst>
                                      </p:cBhvr>
                                      <p:tavLst>
                                        <p:tav tm="0">
                                          <p:val>
                                            <p:strVal val="#ppt_y-.03"/>
                                          </p:val>
                                        </p:tav>
                                        <p:tav tm="100000">
                                          <p:val>
                                            <p:strVal val="#ppt_y"/>
                                          </p:val>
                                        </p:tav>
                                      </p:tavLst>
                                    </p:anim>
                                  </p:childTnLst>
                                </p:cTn>
                              </p:par>
                            </p:childTnLst>
                          </p:cTn>
                        </p:par>
                        <p:par>
                          <p:cTn id="135" fill="hold">
                            <p:stCondLst>
                              <p:cond delay="2200"/>
                            </p:stCondLst>
                            <p:childTnLst>
                              <p:par>
                                <p:cTn id="136" presetID="42" presetClass="entr" presetSubtype="0" fill="hold" grpId="0" nodeType="afterEffect">
                                  <p:stCondLst>
                                    <p:cond delay="13000"/>
                                  </p:stCondLst>
                                  <p:childTnLst>
                                    <p:set>
                                      <p:cBhvr>
                                        <p:cTn id="137" dur="1" fill="hold">
                                          <p:stCondLst>
                                            <p:cond delay="0"/>
                                          </p:stCondLst>
                                        </p:cTn>
                                        <p:tgtEl>
                                          <p:spTgt spid="33"/>
                                        </p:tgtEl>
                                        <p:attrNameLst>
                                          <p:attrName>style.visibility</p:attrName>
                                        </p:attrNameLst>
                                      </p:cBhvr>
                                      <p:to>
                                        <p:strVal val="visible"/>
                                      </p:to>
                                    </p:set>
                                    <p:animEffect transition="in" filter="fade">
                                      <p:cBhvr>
                                        <p:cTn id="138" dur="1000"/>
                                        <p:tgtEl>
                                          <p:spTgt spid="33"/>
                                        </p:tgtEl>
                                      </p:cBhvr>
                                    </p:animEffect>
                                    <p:anim calcmode="lin" valueType="num">
                                      <p:cBhvr>
                                        <p:cTn id="139" dur="1000" fill="hold"/>
                                        <p:tgtEl>
                                          <p:spTgt spid="33"/>
                                        </p:tgtEl>
                                        <p:attrNameLst>
                                          <p:attrName>ppt_x</p:attrName>
                                        </p:attrNameLst>
                                      </p:cBhvr>
                                      <p:tavLst>
                                        <p:tav tm="0">
                                          <p:val>
                                            <p:strVal val="#ppt_x"/>
                                          </p:val>
                                        </p:tav>
                                        <p:tav tm="100000">
                                          <p:val>
                                            <p:strVal val="#ppt_x"/>
                                          </p:val>
                                        </p:tav>
                                      </p:tavLst>
                                    </p:anim>
                                    <p:anim calcmode="lin" valueType="num">
                                      <p:cBhvr>
                                        <p:cTn id="140" dur="1000" fill="hold"/>
                                        <p:tgtEl>
                                          <p:spTgt spid="33"/>
                                        </p:tgtEl>
                                        <p:attrNameLst>
                                          <p:attrName>ppt_y</p:attrName>
                                        </p:attrNameLst>
                                      </p:cBhvr>
                                      <p:tavLst>
                                        <p:tav tm="0">
                                          <p:val>
                                            <p:strVal val="#ppt_y+.1"/>
                                          </p:val>
                                        </p:tav>
                                        <p:tav tm="100000">
                                          <p:val>
                                            <p:strVal val="#ppt_y"/>
                                          </p:val>
                                        </p:tav>
                                      </p:tavLst>
                                    </p:anim>
                                  </p:childTnLst>
                                </p:cTn>
                              </p:par>
                            </p:childTnLst>
                          </p:cTn>
                        </p:par>
                        <p:par>
                          <p:cTn id="141" fill="hold">
                            <p:stCondLst>
                              <p:cond delay="16200"/>
                            </p:stCondLst>
                            <p:childTnLst>
                              <p:par>
                                <p:cTn id="142" presetID="1" presetClass="entr" presetSubtype="0" fill="hold" grpId="0" nodeType="afterEffect">
                                  <p:stCondLst>
                                    <p:cond delay="0"/>
                                  </p:stCondLst>
                                  <p:childTnLst>
                                    <p:set>
                                      <p:cBhvr>
                                        <p:cTn id="143"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4" restart="whenNotActive" fill="hold" evtFilter="cancelBubble" nodeType="interactiveSeq">
                <p:stCondLst>
                  <p:cond evt="onClick" delay="0">
                    <p:tgtEl>
                      <p:spTgt spid="46"/>
                    </p:tgtEl>
                  </p:cond>
                </p:stCondLst>
                <p:endSync evt="end" delay="0">
                  <p:rtn val="all"/>
                </p:endSync>
                <p:childTnLst>
                  <p:par>
                    <p:cTn id="145" fill="hold">
                      <p:stCondLst>
                        <p:cond delay="0"/>
                      </p:stCondLst>
                      <p:childTnLst>
                        <p:par>
                          <p:cTn id="146" fill="hold">
                            <p:stCondLst>
                              <p:cond delay="0"/>
                            </p:stCondLst>
                            <p:childTnLst>
                              <p:par>
                                <p:cTn id="147" presetID="1" presetClass="exit" presetSubtype="0" fill="hold" grpId="2" nodeType="clickEffect">
                                  <p:stCondLst>
                                    <p:cond delay="0"/>
                                  </p:stCondLst>
                                  <p:childTnLst>
                                    <p:set>
                                      <p:cBhvr>
                                        <p:cTn id="148"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49" restart="whenNotActive" fill="hold" evtFilter="cancelBubble" nodeType="interactiveSeq">
                <p:stCondLst>
                  <p:cond evt="onClick" delay="0">
                    <p:tgtEl>
                      <p:spTgt spid="46083"/>
                    </p:tgtEl>
                  </p:cond>
                </p:stCondLst>
                <p:endSync evt="end" delay="0">
                  <p:rtn val="all"/>
                </p:endSync>
                <p:childTnLst>
                  <p:par>
                    <p:cTn id="150" fill="hold">
                      <p:stCondLst>
                        <p:cond delay="0"/>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5"/>
                                        </p:tgtEl>
                                        <p:attrNameLst>
                                          <p:attrName>style.visibility</p:attrName>
                                        </p:attrNameLst>
                                      </p:cBhvr>
                                      <p:to>
                                        <p:strVal val="visible"/>
                                      </p:to>
                                    </p:set>
                                  </p:childTnLst>
                                </p:cTn>
                              </p:par>
                              <p:par>
                                <p:cTn id="154" presetID="42" presetClass="path" presetSubtype="0" accel="50000" decel="50000" fill="hold" grpId="1" nodeType="withEffect">
                                  <p:stCondLst>
                                    <p:cond delay="0"/>
                                  </p:stCondLst>
                                  <p:childTnLst>
                                    <p:animMotion origin="layout" path="M -2.22045E-16 0.02489 L -0.925 0.00984 " pathEditMode="relative" rAng="0" ptsTypes="AA">
                                      <p:cBhvr>
                                        <p:cTn id="155" dur="200" fill="hold"/>
                                        <p:tgtEl>
                                          <p:spTgt spid="45"/>
                                        </p:tgtEl>
                                        <p:attrNameLst>
                                          <p:attrName>ppt_x</p:attrName>
                                          <p:attrName>ppt_y</p:attrName>
                                        </p:attrNameLst>
                                      </p:cBhvr>
                                      <p:rCtr x="-46250" y="-752"/>
                                    </p:animMotion>
                                  </p:childTnLst>
                                </p:cTn>
                              </p:par>
                            </p:childTnLst>
                          </p:cTn>
                        </p:par>
                      </p:childTnLst>
                    </p:cTn>
                  </p:par>
                </p:childTnLst>
              </p:cTn>
              <p:nextCondLst>
                <p:cond evt="onClick" delay="0">
                  <p:tgtEl>
                    <p:spTgt spid="46083"/>
                  </p:tgtEl>
                </p:cond>
              </p:nextCondLst>
            </p:seq>
            <p:seq concurrent="1" nextAc="seek">
              <p:cTn id="156" restart="whenNotActive" fill="hold" evtFilter="cancelBubble" nodeType="interactiveSeq">
                <p:stCondLst>
                  <p:cond evt="onClick" delay="0">
                    <p:tgtEl>
                      <p:spTgt spid="45"/>
                    </p:tgtEl>
                  </p:cond>
                </p:stCondLst>
                <p:endSync evt="end" delay="0">
                  <p:rtn val="all"/>
                </p:endSync>
                <p:childTnLst>
                  <p:par>
                    <p:cTn id="157" fill="hold">
                      <p:stCondLst>
                        <p:cond delay="0"/>
                      </p:stCondLst>
                      <p:childTnLst>
                        <p:par>
                          <p:cTn id="158" fill="hold">
                            <p:stCondLst>
                              <p:cond delay="0"/>
                            </p:stCondLst>
                            <p:childTnLst>
                              <p:par>
                                <p:cTn id="159" presetID="1" presetClass="exit" presetSubtype="0" fill="hold" grpId="2" nodeType="clickEffect">
                                  <p:stCondLst>
                                    <p:cond delay="0"/>
                                  </p:stCondLst>
                                  <p:childTnLst>
                                    <p:set>
                                      <p:cBhvr>
                                        <p:cTn id="160"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61" restart="whenNotActive" fill="hold" evtFilter="cancelBubble" nodeType="interactiveSeq">
                <p:stCondLst>
                  <p:cond evt="onClick" delay="0">
                    <p:tgtEl>
                      <p:spTgt spid="33"/>
                    </p:tgtEl>
                  </p:cond>
                </p:stCondLst>
                <p:endSync evt="end" delay="0">
                  <p:rtn val="all"/>
                </p:endSync>
                <p:childTnLst>
                  <p:par>
                    <p:cTn id="162" fill="hold">
                      <p:stCondLst>
                        <p:cond delay="0"/>
                      </p:stCondLst>
                      <p:childTnLst>
                        <p:par>
                          <p:cTn id="163" fill="hold">
                            <p:stCondLst>
                              <p:cond delay="0"/>
                            </p:stCondLst>
                            <p:childTnLst>
                              <p:par>
                                <p:cTn id="164" presetID="1" presetClass="entr" presetSubtype="0" fill="hold" grpId="0" nodeType="clickEffect">
                                  <p:stCondLst>
                                    <p:cond delay="0"/>
                                  </p:stCondLst>
                                  <p:childTnLst>
                                    <p:set>
                                      <p:cBhvr>
                                        <p:cTn id="165" dur="1" fill="hold">
                                          <p:stCondLst>
                                            <p:cond delay="0"/>
                                          </p:stCondLst>
                                        </p:cTn>
                                        <p:tgtEl>
                                          <p:spTgt spid="46"/>
                                        </p:tgtEl>
                                        <p:attrNameLst>
                                          <p:attrName>style.visibility</p:attrName>
                                        </p:attrNameLst>
                                      </p:cBhvr>
                                      <p:to>
                                        <p:strVal val="visible"/>
                                      </p:to>
                                    </p:set>
                                  </p:childTnLst>
                                </p:cTn>
                              </p:par>
                              <p:par>
                                <p:cTn id="166" presetID="42" presetClass="path" presetSubtype="0" accel="50000" decel="50000" fill="hold" grpId="1" nodeType="withEffect">
                                  <p:stCondLst>
                                    <p:cond delay="0"/>
                                  </p:stCondLst>
                                  <p:childTnLst>
                                    <p:animMotion origin="layout" path="M -2.22045E-16 4.81481E-6 L -0.925 0.00231 " pathEditMode="relative" rAng="0" ptsTypes="AA">
                                      <p:cBhvr>
                                        <p:cTn id="167" dur="200" fill="hold"/>
                                        <p:tgtEl>
                                          <p:spTgt spid="46"/>
                                        </p:tgtEl>
                                        <p:attrNameLst>
                                          <p:attrName>ppt_x</p:attrName>
                                          <p:attrName>ppt_y</p:attrName>
                                        </p:attrNameLst>
                                      </p:cBhvr>
                                      <p:rCtr x="-46250" y="116"/>
                                    </p:animMotion>
                                  </p:childTnLst>
                                </p:cTn>
                              </p:par>
                              <p:par>
                                <p:cTn id="168" presetID="1" presetClass="entr" presetSubtype="0" fill="hold" grpId="0" nodeType="withEffect">
                                  <p:stCondLst>
                                    <p:cond delay="0"/>
                                  </p:stCondLst>
                                  <p:childTnLst>
                                    <p:set>
                                      <p:cBhvr>
                                        <p:cTn id="169" dur="1" fill="hold">
                                          <p:stCondLst>
                                            <p:cond delay="0"/>
                                          </p:stCondLst>
                                        </p:cTn>
                                        <p:tgtEl>
                                          <p:spTgt spid="47"/>
                                        </p:tgtEl>
                                        <p:attrNameLst>
                                          <p:attrName>style.visibility</p:attrName>
                                        </p:attrNameLst>
                                      </p:cBhvr>
                                      <p:to>
                                        <p:strVal val="visible"/>
                                      </p:to>
                                    </p:set>
                                  </p:childTnLst>
                                </p:cTn>
                              </p:par>
                              <p:par>
                                <p:cTn id="170" presetID="42" presetClass="path" presetSubtype="0" accel="50000" decel="50000" fill="hold" grpId="1" nodeType="withEffect">
                                  <p:stCondLst>
                                    <p:cond delay="0"/>
                                  </p:stCondLst>
                                  <p:childTnLst>
                                    <p:animMotion origin="layout" path="M -2.22045E-16 -1.66667E-6 L -0.925 -0.00173 " pathEditMode="relative" rAng="0" ptsTypes="AA">
                                      <p:cBhvr>
                                        <p:cTn id="171" dur="200" fill="hold"/>
                                        <p:tgtEl>
                                          <p:spTgt spid="47"/>
                                        </p:tgtEl>
                                        <p:attrNameLst>
                                          <p:attrName>ppt_x</p:attrName>
                                          <p:attrName>ppt_y</p:attrName>
                                        </p:attrNameLst>
                                      </p:cBhvr>
                                      <p:rCtr x="-46250" y="-116"/>
                                    </p:animMotion>
                                  </p:childTnLst>
                                </p:cTn>
                              </p:par>
                            </p:childTnLst>
                          </p:cTn>
                        </p:par>
                      </p:childTnLst>
                    </p:cTn>
                  </p:par>
                </p:childTnLst>
              </p:cTn>
              <p:nextCondLst>
                <p:cond evt="onClick" delay="0">
                  <p:tgtEl>
                    <p:spTgt spid="33"/>
                  </p:tgtEl>
                </p:cond>
              </p:nextCondLst>
            </p:seq>
            <p:seq concurrent="1" nextAc="seek">
              <p:cTn id="172" restart="whenNotActive" fill="hold" evtFilter="cancelBubble" nodeType="interactiveSeq">
                <p:stCondLst>
                  <p:cond evt="onClick" delay="0">
                    <p:tgtEl>
                      <p:spTgt spid="47"/>
                    </p:tgtEl>
                  </p:cond>
                </p:stCondLst>
                <p:endSync evt="end" delay="0">
                  <p:rtn val="all"/>
                </p:endSync>
                <p:childTnLst>
                  <p:par>
                    <p:cTn id="173" fill="hold">
                      <p:stCondLst>
                        <p:cond delay="0"/>
                      </p:stCondLst>
                      <p:childTnLst>
                        <p:par>
                          <p:cTn id="174" fill="hold">
                            <p:stCondLst>
                              <p:cond delay="0"/>
                            </p:stCondLst>
                            <p:childTnLst>
                              <p:par>
                                <p:cTn id="175" presetID="1" presetClass="exit" presetSubtype="0" fill="hold" grpId="2" nodeType="clickEffect">
                                  <p:stCondLst>
                                    <p:cond delay="0"/>
                                  </p:stCondLst>
                                  <p:childTnLst>
                                    <p:set>
                                      <p:cBhvr>
                                        <p:cTn id="176"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bldLst>
      <p:bldP spid="33" grpId="0" animBg="1"/>
      <p:bldP spid="21" grpId="0" animBg="1"/>
      <p:bldP spid="24578" grpId="0" animBg="1"/>
      <p:bldP spid="46085" grpId="0"/>
      <p:bldP spid="23" grpId="0"/>
      <p:bldP spid="24" grpId="0"/>
      <p:bldP spid="25" grpId="0"/>
      <p:bldP spid="26" grpId="0"/>
      <p:bldP spid="27" grpId="0"/>
      <p:bldP spid="28" grpId="0"/>
      <p:bldP spid="29" grpId="0"/>
      <p:bldP spid="30" grpId="0"/>
      <p:bldP spid="31" grpId="0"/>
      <p:bldP spid="2" grpId="0"/>
      <p:bldP spid="20" grpId="0"/>
      <p:bldP spid="22" grpId="0"/>
      <p:bldP spid="46083" grpId="0"/>
      <p:bldP spid="32" grpId="0"/>
      <p:bldP spid="35" grpId="0"/>
      <p:bldP spid="36" grpId="0"/>
      <p:bldP spid="37" grpId="0"/>
      <p:bldP spid="38" grpId="0"/>
      <p:bldP spid="39" grpId="0"/>
      <p:bldP spid="40" grpId="0"/>
      <p:bldP spid="41" grpId="0"/>
      <p:bldP spid="44" grpId="0" animBg="1"/>
      <p:bldP spid="45" grpId="0" animBg="1"/>
      <p:bldP spid="45" grpId="1" animBg="1"/>
      <p:bldP spid="45" grpId="2" animBg="1"/>
      <p:bldP spid="46" grpId="0" animBg="1"/>
      <p:bldP spid="46" grpId="1" animBg="1"/>
      <p:bldP spid="46" grpId="2" animBg="1"/>
      <p:bldP spid="47" grpId="0" animBg="1"/>
      <p:bldP spid="47" grpId="1" animBg="1"/>
      <p:bldP spid="47"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0" y="3074752"/>
            <a:ext cx="4572000" cy="354248"/>
          </a:xfrm>
          <a:prstGeom prst="rect">
            <a:avLst/>
          </a:prstGeom>
          <a:solidFill>
            <a:srgbClr val="5968B0"/>
          </a:solidFill>
        </p:spPr>
        <p:txBody>
          <a:bodyPr wrap="square" lIns="0" tIns="9144" rIns="0" bIns="36576" rtlCol="0" anchor="ctr" anchorCtr="0">
            <a:noAutofit/>
          </a:bodyPr>
          <a:lstStyle/>
          <a:p>
            <a:pPr algn="ctr">
              <a:lnSpc>
                <a:spcPts val="2000"/>
              </a:lnSpc>
            </a:pPr>
            <a:r>
              <a:rPr lang="en-US" sz="1600" spc="-60" dirty="0" smtClean="0"/>
              <a:t>Esta                    </a:t>
            </a:r>
            <a:r>
              <a:rPr lang="es-ES" sz="1600" spc="-60" dirty="0"/>
              <a:t>es lo que los mantiene fuera del Cielo</a:t>
            </a:r>
            <a:r>
              <a:rPr lang="en-US" sz="1600" spc="-60" dirty="0" smtClean="0"/>
              <a:t>.</a:t>
            </a:r>
            <a:endParaRPr lang="en-US" sz="1600" spc="-60" dirty="0"/>
          </a:p>
        </p:txBody>
      </p:sp>
      <p:sp>
        <p:nvSpPr>
          <p:cNvPr id="2" name="Rectangle 1"/>
          <p:cNvSpPr/>
          <p:nvPr/>
        </p:nvSpPr>
        <p:spPr>
          <a:xfrm>
            <a:off x="2" y="295"/>
            <a:ext cx="4569041" cy="940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50" dirty="0">
              <a:solidFill>
                <a:srgbClr val="FFFFFF"/>
              </a:solidFill>
            </a:endParaRPr>
          </a:p>
        </p:txBody>
      </p:sp>
      <p:sp>
        <p:nvSpPr>
          <p:cNvPr id="8" name="TextBox 7"/>
          <p:cNvSpPr txBox="1"/>
          <p:nvPr/>
        </p:nvSpPr>
        <p:spPr>
          <a:xfrm>
            <a:off x="2" y="-48069"/>
            <a:ext cx="2765783" cy="294953"/>
          </a:xfrm>
          <a:prstGeom prst="rect">
            <a:avLst/>
          </a:prstGeom>
          <a:noFill/>
        </p:spPr>
        <p:txBody>
          <a:bodyPr wrap="square" lIns="27432" tIns="0" rIns="27432" bIns="0" rtlCol="0">
            <a:spAutoFit/>
          </a:bodyPr>
          <a:lstStyle/>
          <a:p>
            <a:pPr>
              <a:lnSpc>
                <a:spcPts val="2300"/>
              </a:lnSpc>
            </a:pPr>
            <a:r>
              <a:rPr lang="en-US" sz="1700" dirty="0" smtClean="0">
                <a:solidFill>
                  <a:srgbClr val="191919"/>
                </a:solidFill>
              </a:rPr>
              <a:t>Y </a:t>
            </a:r>
            <a:r>
              <a:rPr lang="en-US" sz="1700" dirty="0">
                <a:solidFill>
                  <a:srgbClr val="191919"/>
                </a:solidFill>
              </a:rPr>
              <a:t>entonces les protestaré</a:t>
            </a:r>
            <a:r>
              <a:rPr lang="en-US" sz="1700" dirty="0" smtClean="0">
                <a:solidFill>
                  <a:srgbClr val="191919"/>
                </a:solidFill>
              </a:rPr>
              <a:t>:</a:t>
            </a:r>
            <a:endParaRPr lang="en-US" sz="1700" dirty="0">
              <a:solidFill>
                <a:srgbClr val="191919"/>
              </a:solidFill>
            </a:endParaRPr>
          </a:p>
        </p:txBody>
      </p:sp>
      <p:sp>
        <p:nvSpPr>
          <p:cNvPr id="9" name="TextBox 5"/>
          <p:cNvSpPr txBox="1">
            <a:spLocks noChangeArrowheads="1"/>
          </p:cNvSpPr>
          <p:nvPr/>
        </p:nvSpPr>
        <p:spPr bwMode="auto">
          <a:xfrm>
            <a:off x="3842636" y="0"/>
            <a:ext cx="706925" cy="400110"/>
          </a:xfrm>
          <a:prstGeom prst="rect">
            <a:avLst/>
          </a:prstGeom>
          <a:noFill/>
          <a:ln w="9525">
            <a:noFill/>
            <a:miter lim="800000"/>
            <a:headEnd/>
            <a:tailEnd/>
          </a:ln>
        </p:spPr>
        <p:txBody>
          <a:bodyPr wrap="none" lIns="0" rIns="0">
            <a:spAutoFit/>
          </a:bodyPr>
          <a:lstStyle>
            <a:defPPr>
              <a:defRPr lang="en-US"/>
            </a:defPPr>
            <a:lvl1pPr>
              <a:defRPr sz="700">
                <a:solidFill>
                  <a:schemeClr val="bg2">
                    <a:lumMod val="60000"/>
                    <a:lumOff val="40000"/>
                  </a:schemeClr>
                </a:solidFill>
              </a:defRPr>
            </a:lvl1pPr>
          </a:lstStyle>
          <a:p>
            <a:r>
              <a:rPr lang="en-US" sz="1000" dirty="0" smtClean="0">
                <a:solidFill>
                  <a:srgbClr val="5968B0"/>
                </a:solidFill>
              </a:rPr>
              <a:t>Mateo </a:t>
            </a:r>
            <a:r>
              <a:rPr lang="en-US" sz="1000" dirty="0">
                <a:solidFill>
                  <a:srgbClr val="5968B0"/>
                </a:solidFill>
              </a:rPr>
              <a:t>7:23</a:t>
            </a:r>
          </a:p>
          <a:p>
            <a:r>
              <a:rPr lang="en-US" sz="1000" dirty="0" smtClean="0">
                <a:solidFill>
                  <a:srgbClr val="5968B0"/>
                </a:solidFill>
              </a:rPr>
              <a:t>Mateo </a:t>
            </a:r>
            <a:r>
              <a:rPr lang="en-US" sz="1000" dirty="0">
                <a:solidFill>
                  <a:srgbClr val="5968B0"/>
                </a:solidFill>
              </a:rPr>
              <a:t>25:41</a:t>
            </a:r>
          </a:p>
        </p:txBody>
      </p:sp>
      <p:sp>
        <p:nvSpPr>
          <p:cNvPr id="10" name="TextBox 9"/>
          <p:cNvSpPr txBox="1"/>
          <p:nvPr/>
        </p:nvSpPr>
        <p:spPr>
          <a:xfrm>
            <a:off x="0" y="114300"/>
            <a:ext cx="4546181" cy="707886"/>
          </a:xfrm>
          <a:prstGeom prst="rect">
            <a:avLst/>
          </a:prstGeom>
          <a:noFill/>
        </p:spPr>
        <p:txBody>
          <a:bodyPr wrap="none" lIns="36576" rIns="0" rtlCol="0">
            <a:spAutoFit/>
          </a:bodyPr>
          <a:lstStyle/>
          <a:p>
            <a:pPr>
              <a:lnSpc>
                <a:spcPts val="2400"/>
              </a:lnSpc>
            </a:pPr>
            <a:r>
              <a:rPr lang="en-US" sz="1900" spc="-20" dirty="0">
                <a:solidFill>
                  <a:srgbClr val="FFFFFF"/>
                </a:solidFill>
              </a:rPr>
              <a:t>Nunca os conocí; apartaos de mí,</a:t>
            </a:r>
            <a:r>
              <a:rPr lang="en-US" sz="1900" spc="-20" dirty="0" smtClean="0">
                <a:solidFill>
                  <a:srgbClr val="FFFF66"/>
                </a:solidFill>
              </a:rPr>
              <a:t> </a:t>
            </a:r>
            <a:endParaRPr lang="en-US" sz="1900" spc="-20" dirty="0">
              <a:solidFill>
                <a:srgbClr val="FFFF66"/>
              </a:solidFill>
            </a:endParaRPr>
          </a:p>
          <a:p>
            <a:pPr>
              <a:lnSpc>
                <a:spcPts val="2400"/>
              </a:lnSpc>
            </a:pPr>
            <a:r>
              <a:rPr lang="en-US" sz="21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obradores de </a:t>
            </a:r>
            <a:r>
              <a:rPr lang="en-US" sz="2100" b="1" spc="-20" dirty="0" smtClean="0">
                <a:ln w="19050">
                  <a:noFill/>
                </a:ln>
                <a:solidFill>
                  <a:schemeClr val="tx1"/>
                </a:solidFill>
                <a:effectLst>
                  <a:glow rad="101600">
                    <a:srgbClr val="C3260C"/>
                  </a:glow>
                </a:effectLst>
                <a:latin typeface="Arial" panose="020B0604020202020204" pitchFamily="34" charset="0"/>
                <a:cs typeface="Arial" panose="020B0604020202020204" pitchFamily="34" charset="0"/>
              </a:rPr>
              <a:t>maldad</a:t>
            </a:r>
            <a:r>
              <a:rPr lang="en-US" sz="1900" spc="-20" dirty="0" smtClean="0">
                <a:solidFill>
                  <a:schemeClr val="bg1">
                    <a:lumMod val="85000"/>
                    <a:lumOff val="15000"/>
                  </a:schemeClr>
                </a:solidFill>
              </a:rPr>
              <a:t>…</a:t>
            </a:r>
            <a:r>
              <a:rPr lang="en-US" sz="1900" spc="-20" dirty="0">
                <a:solidFill>
                  <a:schemeClr val="tx1"/>
                </a:solidFill>
              </a:rPr>
              <a:t>al fuego eterno</a:t>
            </a:r>
          </a:p>
        </p:txBody>
      </p:sp>
      <p:sp>
        <p:nvSpPr>
          <p:cNvPr id="13" name="TextBox 12"/>
          <p:cNvSpPr txBox="1"/>
          <p:nvPr/>
        </p:nvSpPr>
        <p:spPr>
          <a:xfrm>
            <a:off x="0" y="1008598"/>
            <a:ext cx="4572000" cy="313932"/>
          </a:xfrm>
          <a:prstGeom prst="rect">
            <a:avLst/>
          </a:prstGeom>
          <a:solidFill>
            <a:srgbClr val="5968B0"/>
          </a:solidFill>
        </p:spPr>
        <p:txBody>
          <a:bodyPr wrap="square" lIns="9144" tIns="54864" rIns="9144" bIns="27432" rtlCol="0" anchor="b" anchorCtr="0">
            <a:spAutoFit/>
          </a:bodyPr>
          <a:lstStyle/>
          <a:p>
            <a:pPr algn="ctr">
              <a:lnSpc>
                <a:spcPts val="1800"/>
              </a:lnSpc>
            </a:pPr>
            <a:r>
              <a:rPr lang="en-US" sz="1800" spc="-50" dirty="0"/>
              <a:t>¿Por qué? Porque </a:t>
            </a:r>
            <a:r>
              <a:rPr lang="en-US" sz="1800" b="1" spc="-5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ellos trabajan la iniquidad</a:t>
            </a:r>
            <a:r>
              <a:rPr lang="en-US" sz="1800" spc="-50" dirty="0" smtClean="0"/>
              <a:t>. </a:t>
            </a:r>
            <a:endParaRPr lang="en-US" sz="1800" spc="-50" dirty="0"/>
          </a:p>
        </p:txBody>
      </p:sp>
      <p:sp>
        <p:nvSpPr>
          <p:cNvPr id="18" name="TextBox 17"/>
          <p:cNvSpPr txBox="1"/>
          <p:nvPr/>
        </p:nvSpPr>
        <p:spPr>
          <a:xfrm>
            <a:off x="-1" y="1403564"/>
            <a:ext cx="4572001" cy="400110"/>
          </a:xfrm>
          <a:prstGeom prst="rect">
            <a:avLst/>
          </a:prstGeom>
          <a:noFill/>
        </p:spPr>
        <p:txBody>
          <a:bodyPr wrap="square" lIns="9144" tIns="73152" rIns="9144" bIns="18288" rtlCol="0" anchor="t" anchorCtr="0">
            <a:spAutoFit/>
          </a:bodyPr>
          <a:lstStyle/>
          <a:p>
            <a:pPr>
              <a:lnSpc>
                <a:spcPts val="2400"/>
              </a:lnSpc>
            </a:pPr>
            <a:r>
              <a:rPr lang="en-US" sz="2400" spc="-30" dirty="0">
                <a:ln w="9525">
                  <a:solidFill>
                    <a:schemeClr val="bg1"/>
                  </a:solidFill>
                </a:ln>
                <a:solidFill>
                  <a:schemeClr val="tx1"/>
                </a:solidFill>
                <a:latin typeface="+mn-lt"/>
              </a:rPr>
              <a:t> </a:t>
            </a:r>
            <a:r>
              <a:rPr lang="en-US" sz="2400" b="1" spc="-30" dirty="0">
                <a:ln w="6350">
                  <a:solidFill>
                    <a:schemeClr val="bg1"/>
                  </a:solidFill>
                </a:ln>
                <a:solidFill>
                  <a:schemeClr val="tx1"/>
                </a:solidFill>
                <a:latin typeface="+mn-lt"/>
              </a:rPr>
              <a:t>Ellos creen en </a:t>
            </a:r>
            <a:r>
              <a:rPr lang="en-US" sz="2400" b="1" spc="-30" dirty="0" smtClean="0">
                <a:ln w="9525">
                  <a:solidFill>
                    <a:schemeClr val="tx1"/>
                  </a:solidFill>
                </a:ln>
                <a:solidFill>
                  <a:schemeClr val="tx1"/>
                </a:solidFill>
                <a:effectLst>
                  <a:glow rad="101600">
                    <a:srgbClr val="C0260C"/>
                  </a:glow>
                </a:effectLst>
                <a:latin typeface="+mn-lt"/>
                <a:cs typeface="Arial" panose="020B0604020202020204" pitchFamily="34" charset="0"/>
              </a:rPr>
              <a:t>sus obras</a:t>
            </a:r>
            <a:r>
              <a:rPr lang="en-US" sz="2400" b="1" spc="-30" dirty="0" smtClean="0">
                <a:ln w="6350">
                  <a:solidFill>
                    <a:schemeClr val="bg1"/>
                  </a:solidFill>
                </a:ln>
                <a:solidFill>
                  <a:schemeClr val="tx1"/>
                </a:solidFill>
                <a:latin typeface="+mn-lt"/>
              </a:rPr>
              <a:t>…</a:t>
            </a:r>
            <a:endParaRPr lang="en-US" sz="2400" b="1" spc="-30" dirty="0">
              <a:ln w="6350">
                <a:solidFill>
                  <a:schemeClr val="bg1"/>
                </a:solidFill>
              </a:ln>
              <a:solidFill>
                <a:schemeClr val="tx1"/>
              </a:solidFill>
              <a:latin typeface="+mn-lt"/>
            </a:endParaRPr>
          </a:p>
        </p:txBody>
      </p:sp>
      <p:sp>
        <p:nvSpPr>
          <p:cNvPr id="12" name="TextBox 11"/>
          <p:cNvSpPr txBox="1"/>
          <p:nvPr/>
        </p:nvSpPr>
        <p:spPr>
          <a:xfrm>
            <a:off x="363092" y="3040580"/>
            <a:ext cx="1053494" cy="369332"/>
          </a:xfrm>
          <a:prstGeom prst="rect">
            <a:avLst/>
          </a:prstGeom>
          <a:noFill/>
        </p:spPr>
        <p:txBody>
          <a:bodyPr wrap="none"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1800" b="1" spc="-60" dirty="0" smtClean="0">
                <a:ln w="12700">
                  <a:solidFill>
                    <a:schemeClr val="bg1"/>
                  </a:solidFill>
                </a:ln>
                <a:latin typeface="Cooper Black" panose="0208090404030B020404" pitchFamily="18" charset="0"/>
              </a:rPr>
              <a:t>Mentira</a:t>
            </a:r>
            <a:endParaRPr lang="en-US" sz="1800" b="1" spc="-60" dirty="0">
              <a:ln w="12700">
                <a:solidFill>
                  <a:schemeClr val="bg1"/>
                </a:solidFill>
              </a:ln>
              <a:latin typeface="Cooper Black" panose="0208090404030B020404" pitchFamily="18" charset="0"/>
            </a:endParaRPr>
          </a:p>
        </p:txBody>
      </p:sp>
      <p:sp>
        <p:nvSpPr>
          <p:cNvPr id="11" name="WordArt 20"/>
          <p:cNvSpPr>
            <a:spLocks noChangeArrowheads="1" noChangeShapeType="1" noTextEdit="1"/>
          </p:cNvSpPr>
          <p:nvPr/>
        </p:nvSpPr>
        <p:spPr bwMode="auto">
          <a:xfrm>
            <a:off x="2081090" y="2000837"/>
            <a:ext cx="365760" cy="274320"/>
          </a:xfrm>
          <a:prstGeom prst="rect">
            <a:avLst/>
          </a:prstGeom>
        </p:spPr>
        <p:txBody>
          <a:bodyPr wrap="none" fromWordArt="1">
            <a:prstTxWarp prst="textPlain">
              <a:avLst>
                <a:gd name="adj" fmla="val 50000"/>
              </a:avLst>
            </a:prstTxWarp>
          </a:bodyPr>
          <a:lstStyle/>
          <a:p>
            <a:pPr algn="ctr"/>
            <a:r>
              <a:rPr lang="en-US" sz="1400" kern="10" dirty="0" smtClean="0">
                <a:ln w="12700" cap="rnd">
                  <a:solidFill>
                    <a:srgbClr val="C3260C"/>
                  </a:solidFill>
                  <a:prstDash val="solid"/>
                  <a:round/>
                  <a:headEnd/>
                  <a:tailEnd/>
                </a:ln>
                <a:solidFill>
                  <a:srgbClr val="FFFFFF"/>
                </a:solidFill>
                <a:latin typeface="Arial Black" panose="020B0A04020102020204" pitchFamily="34" charset="0"/>
              </a:rPr>
              <a:t>Sé</a:t>
            </a:r>
            <a:endParaRPr lang="en-US" sz="1400" kern="10" dirty="0">
              <a:ln w="12700" cap="rnd">
                <a:solidFill>
                  <a:srgbClr val="C3260C"/>
                </a:solidFill>
                <a:prstDash val="solid"/>
                <a:round/>
                <a:headEnd/>
                <a:tailEnd/>
              </a:ln>
              <a:solidFill>
                <a:srgbClr val="FFFFFF"/>
              </a:solidFill>
              <a:latin typeface="Arial Black" panose="020B0A04020102020204" pitchFamily="34" charset="0"/>
            </a:endParaRPr>
          </a:p>
        </p:txBody>
      </p:sp>
      <p:sp>
        <p:nvSpPr>
          <p:cNvPr id="15" name="WordArt 20"/>
          <p:cNvSpPr>
            <a:spLocks noChangeArrowheads="1" noChangeShapeType="1" noTextEdit="1"/>
          </p:cNvSpPr>
          <p:nvPr/>
        </p:nvSpPr>
        <p:spPr bwMode="auto">
          <a:xfrm>
            <a:off x="40666" y="2000837"/>
            <a:ext cx="365760" cy="274320"/>
          </a:xfrm>
          <a:prstGeom prst="rect">
            <a:avLst/>
          </a:prstGeom>
        </p:spPr>
        <p:txBody>
          <a:bodyPr wrap="none" fromWordArt="1">
            <a:prstTxWarp prst="textPlain">
              <a:avLst>
                <a:gd name="adj" fmla="val 50000"/>
              </a:avLst>
            </a:prstTxWarp>
          </a:bodyPr>
          <a:lstStyle/>
          <a:p>
            <a:pPr algn="ctr"/>
            <a:r>
              <a:rPr lang="en-US" sz="1400" kern="10" dirty="0">
                <a:ln w="12700" cap="rnd">
                  <a:solidFill>
                    <a:srgbClr val="5968B0"/>
                  </a:solidFill>
                  <a:prstDash val="solid"/>
                  <a:round/>
                  <a:headEnd/>
                  <a:tailEnd/>
                </a:ln>
                <a:solidFill>
                  <a:srgbClr val="FFFFFF"/>
                </a:solidFill>
                <a:latin typeface="Arial Black" panose="020B0A04020102020204" pitchFamily="34" charset="0"/>
              </a:rPr>
              <a:t>Sé</a:t>
            </a:r>
          </a:p>
        </p:txBody>
      </p:sp>
      <p:sp>
        <p:nvSpPr>
          <p:cNvPr id="16" name="WordArt 20"/>
          <p:cNvSpPr>
            <a:spLocks noChangeArrowheads="1" noChangeShapeType="1" noTextEdit="1"/>
          </p:cNvSpPr>
          <p:nvPr/>
        </p:nvSpPr>
        <p:spPr bwMode="auto">
          <a:xfrm>
            <a:off x="574064" y="2000837"/>
            <a:ext cx="822960" cy="274320"/>
          </a:xfrm>
          <a:prstGeom prst="rect">
            <a:avLst/>
          </a:prstGeom>
        </p:spPr>
        <p:txBody>
          <a:bodyPr wrap="none" fromWordArt="1">
            <a:prstTxWarp prst="textPlain">
              <a:avLst>
                <a:gd name="adj" fmla="val 50000"/>
              </a:avLst>
            </a:prstTxWarp>
          </a:bodyPr>
          <a:lstStyle/>
          <a:p>
            <a:pPr algn="ctr"/>
            <a:r>
              <a:rPr lang="en-US" sz="1400" kern="10" dirty="0" smtClean="0">
                <a:ln w="12700" cap="rnd">
                  <a:solidFill>
                    <a:srgbClr val="5968B0"/>
                  </a:solidFill>
                  <a:prstDash val="solid"/>
                  <a:round/>
                  <a:headEnd/>
                  <a:tailEnd/>
                </a:ln>
                <a:solidFill>
                  <a:srgbClr val="FFFFFF"/>
                </a:solidFill>
                <a:latin typeface="Arial Black" panose="020B0A04020102020204" pitchFamily="34" charset="0"/>
              </a:rPr>
              <a:t>Bueno</a:t>
            </a:r>
            <a:endParaRPr lang="en-US" sz="1400" kern="10" dirty="0">
              <a:ln w="12700" cap="rnd">
                <a:solidFill>
                  <a:srgbClr val="5968B0"/>
                </a:solidFill>
                <a:prstDash val="solid"/>
                <a:round/>
                <a:headEnd/>
                <a:tailEnd/>
              </a:ln>
              <a:solidFill>
                <a:srgbClr val="FFFFFF"/>
              </a:solidFill>
              <a:latin typeface="Arial Black" panose="020B0A04020102020204" pitchFamily="34" charset="0"/>
            </a:endParaRPr>
          </a:p>
        </p:txBody>
      </p:sp>
      <p:sp>
        <p:nvSpPr>
          <p:cNvPr id="17" name="WordArt 20"/>
          <p:cNvSpPr>
            <a:spLocks noChangeArrowheads="1" noChangeShapeType="1" noTextEdit="1"/>
          </p:cNvSpPr>
          <p:nvPr/>
        </p:nvSpPr>
        <p:spPr bwMode="auto">
          <a:xfrm>
            <a:off x="62144" y="2364720"/>
            <a:ext cx="274320" cy="274320"/>
          </a:xfrm>
          <a:prstGeom prst="rect">
            <a:avLst/>
          </a:prstGeom>
        </p:spPr>
        <p:txBody>
          <a:bodyPr wrap="none" fromWordArt="1">
            <a:prstTxWarp prst="textPlain">
              <a:avLst>
                <a:gd name="adj" fmla="val 50000"/>
              </a:avLst>
            </a:prstTxWarp>
          </a:bodyPr>
          <a:lstStyle/>
          <a:p>
            <a:pPr algn="ctr"/>
            <a:r>
              <a:rPr lang="en-US" sz="1400" kern="10" dirty="0" smtClean="0">
                <a:ln w="12700" cap="rnd">
                  <a:solidFill>
                    <a:srgbClr val="5968B0"/>
                  </a:solidFill>
                  <a:prstDash val="solid"/>
                  <a:round/>
                  <a:headEnd/>
                  <a:tailEnd/>
                </a:ln>
                <a:solidFill>
                  <a:srgbClr val="FFFFFF"/>
                </a:solidFill>
                <a:latin typeface="Arial Black" panose="020B0A04020102020204" pitchFamily="34" charset="0"/>
              </a:rPr>
              <a:t>ir</a:t>
            </a:r>
            <a:endParaRPr lang="en-US" sz="1400" kern="10" dirty="0">
              <a:ln w="12700" cap="rnd">
                <a:solidFill>
                  <a:srgbClr val="5968B0"/>
                </a:solidFill>
                <a:prstDash val="solid"/>
                <a:round/>
                <a:headEnd/>
                <a:tailEnd/>
              </a:ln>
              <a:solidFill>
                <a:srgbClr val="FFFFFF"/>
              </a:solidFill>
              <a:latin typeface="Arial Black" panose="020B0A04020102020204" pitchFamily="34" charset="0"/>
            </a:endParaRPr>
          </a:p>
        </p:txBody>
      </p:sp>
      <p:sp>
        <p:nvSpPr>
          <p:cNvPr id="19" name="WordArt 20"/>
          <p:cNvSpPr>
            <a:spLocks noChangeArrowheads="1" noChangeShapeType="1" noTextEdit="1"/>
          </p:cNvSpPr>
          <p:nvPr/>
        </p:nvSpPr>
        <p:spPr bwMode="auto">
          <a:xfrm>
            <a:off x="2111495" y="2386547"/>
            <a:ext cx="274320" cy="274320"/>
          </a:xfrm>
          <a:prstGeom prst="rect">
            <a:avLst/>
          </a:prstGeom>
        </p:spPr>
        <p:txBody>
          <a:bodyPr wrap="none" fromWordArt="1">
            <a:prstTxWarp prst="textPlain">
              <a:avLst>
                <a:gd name="adj" fmla="val 50000"/>
              </a:avLst>
            </a:prstTxWarp>
          </a:bodyPr>
          <a:lstStyle/>
          <a:p>
            <a:pPr algn="ctr"/>
            <a:r>
              <a:rPr lang="en-US" sz="1400" kern="10" dirty="0" smtClean="0">
                <a:ln w="12700" cap="rnd">
                  <a:solidFill>
                    <a:srgbClr val="C3260C"/>
                  </a:solidFill>
                  <a:prstDash val="solid"/>
                  <a:round/>
                  <a:headEnd/>
                  <a:tailEnd/>
                </a:ln>
                <a:solidFill>
                  <a:srgbClr val="FFFFFF"/>
                </a:solidFill>
                <a:latin typeface="Arial Black" panose="020B0A04020102020204" pitchFamily="34" charset="0"/>
              </a:rPr>
              <a:t>ir</a:t>
            </a:r>
            <a:endParaRPr lang="en-US" sz="1400" kern="10" dirty="0">
              <a:ln w="12700" cap="rnd">
                <a:solidFill>
                  <a:srgbClr val="C3260C"/>
                </a:solidFill>
                <a:prstDash val="solid"/>
                <a:round/>
                <a:headEnd/>
                <a:tailEnd/>
              </a:ln>
              <a:solidFill>
                <a:srgbClr val="FFFFFF"/>
              </a:solidFill>
              <a:latin typeface="Arial Black" panose="020B0A04020102020204" pitchFamily="34" charset="0"/>
            </a:endParaRPr>
          </a:p>
        </p:txBody>
      </p:sp>
      <p:sp>
        <p:nvSpPr>
          <p:cNvPr id="20" name="TextBox 19"/>
          <p:cNvSpPr txBox="1"/>
          <p:nvPr/>
        </p:nvSpPr>
        <p:spPr>
          <a:xfrm>
            <a:off x="270951" y="2258080"/>
            <a:ext cx="1750915" cy="523220"/>
          </a:xfrm>
          <a:prstGeom prst="rect">
            <a:avLst/>
          </a:prstGeom>
          <a:noFill/>
        </p:spPr>
        <p:txBody>
          <a:bodyPr wrap="square" rtlCol="0">
            <a:spAutoFit/>
          </a:bodyPr>
          <a:lstStyle/>
          <a:p>
            <a:r>
              <a:rPr lang="en-US" sz="2800" b="1" spc="120" dirty="0" smtClean="0">
                <a:ln>
                  <a:solidFill>
                    <a:schemeClr val="tx1"/>
                  </a:solidFill>
                </a:ln>
                <a:blipFill dpi="0" rotWithShape="1">
                  <a:blip r:embed="rId3">
                    <a:extLst>
                      <a:ext uri="{28A0092B-C50C-407E-A947-70E740481C1C}">
                        <a14:useLocalDpi xmlns:a14="http://schemas.microsoft.com/office/drawing/2010/main" val="0"/>
                      </a:ext>
                    </a:extLst>
                  </a:blip>
                  <a:srcRect/>
                  <a:stretch>
                    <a:fillRect/>
                  </a:stretch>
                </a:blipFill>
                <a:latin typeface="Cooper Black" panose="0208090404030B020404" pitchFamily="18" charset="0"/>
              </a:rPr>
              <a:t>El Cielo</a:t>
            </a:r>
            <a:endParaRPr lang="en-US" sz="2800" b="1" spc="120" dirty="0">
              <a:ln>
                <a:solidFill>
                  <a:schemeClr val="tx1"/>
                </a:solidFill>
              </a:ln>
              <a:blipFill dpi="0" rotWithShape="1">
                <a:blip r:embed="rId3">
                  <a:extLst>
                    <a:ext uri="{28A0092B-C50C-407E-A947-70E740481C1C}">
                      <a14:useLocalDpi xmlns:a14="http://schemas.microsoft.com/office/drawing/2010/main" val="0"/>
                    </a:ext>
                  </a:extLst>
                </a:blip>
                <a:srcRect/>
                <a:stretch>
                  <a:fillRect/>
                </a:stretch>
              </a:blipFill>
              <a:latin typeface="Cooper Black" panose="0208090404030B020404" pitchFamily="18" charset="0"/>
            </a:endParaRPr>
          </a:p>
        </p:txBody>
      </p:sp>
      <p:sp>
        <p:nvSpPr>
          <p:cNvPr id="21" name="TextBox 20"/>
          <p:cNvSpPr txBox="1"/>
          <p:nvPr/>
        </p:nvSpPr>
        <p:spPr>
          <a:xfrm>
            <a:off x="2346860" y="2276487"/>
            <a:ext cx="2352503" cy="523220"/>
          </a:xfrm>
          <a:prstGeom prst="rect">
            <a:avLst/>
          </a:prstGeom>
          <a:noFill/>
        </p:spPr>
        <p:txBody>
          <a:bodyPr wrap="none" rtlCol="0">
            <a:spAutoFit/>
          </a:bodyPr>
          <a:lstStyle/>
          <a:p>
            <a:r>
              <a:rPr lang="en-US" sz="2800" b="1" spc="130" dirty="0" smtClean="0">
                <a:ln>
                  <a:solidFill>
                    <a:srgbClr val="FF0000"/>
                  </a:solidFill>
                </a:ln>
                <a:blipFill dpi="0" rotWithShape="1">
                  <a:blip r:embed="rId4">
                    <a:extLst>
                      <a:ext uri="{28A0092B-C50C-407E-A947-70E740481C1C}">
                        <a14:useLocalDpi xmlns:a14="http://schemas.microsoft.com/office/drawing/2010/main" val="0"/>
                      </a:ext>
                    </a:extLst>
                  </a:blip>
                  <a:srcRect/>
                  <a:stretch>
                    <a:fillRect/>
                  </a:stretch>
                </a:blipFill>
                <a:latin typeface="Cooper Black" panose="0208090404030B020404" pitchFamily="18" charset="0"/>
              </a:rPr>
              <a:t>El</a:t>
            </a:r>
            <a:r>
              <a:rPr lang="en-US" sz="1600" b="1" spc="130" dirty="0" smtClean="0">
                <a:ln>
                  <a:solidFill>
                    <a:srgbClr val="FF0000"/>
                  </a:solidFill>
                </a:ln>
                <a:blipFill dpi="0" rotWithShape="1">
                  <a:blip r:embed="rId4">
                    <a:extLst>
                      <a:ext uri="{28A0092B-C50C-407E-A947-70E740481C1C}">
                        <a14:useLocalDpi xmlns:a14="http://schemas.microsoft.com/office/drawing/2010/main" val="0"/>
                      </a:ext>
                    </a:extLst>
                  </a:blip>
                  <a:srcRect/>
                  <a:stretch>
                    <a:fillRect/>
                  </a:stretch>
                </a:blipFill>
                <a:latin typeface="Cooper Black" panose="0208090404030B020404" pitchFamily="18" charset="0"/>
              </a:rPr>
              <a:t> </a:t>
            </a:r>
            <a:r>
              <a:rPr lang="en-US" sz="2800" b="1" spc="130" dirty="0" smtClean="0">
                <a:ln>
                  <a:solidFill>
                    <a:srgbClr val="FF0000"/>
                  </a:solidFill>
                </a:ln>
                <a:blipFill dpi="0" rotWithShape="1">
                  <a:blip r:embed="rId4">
                    <a:extLst>
                      <a:ext uri="{28A0092B-C50C-407E-A947-70E740481C1C}">
                        <a14:useLocalDpi xmlns:a14="http://schemas.microsoft.com/office/drawing/2010/main" val="0"/>
                      </a:ext>
                    </a:extLst>
                  </a:blip>
                  <a:srcRect/>
                  <a:stretch>
                    <a:fillRect/>
                  </a:stretch>
                </a:blipFill>
                <a:latin typeface="Cooper Black" panose="0208090404030B020404" pitchFamily="18" charset="0"/>
              </a:rPr>
              <a:t>Infierno</a:t>
            </a:r>
            <a:endParaRPr lang="en-US" sz="2800" b="1" spc="130" dirty="0">
              <a:ln>
                <a:solidFill>
                  <a:srgbClr val="FF0000"/>
                </a:solidFill>
              </a:ln>
              <a:blipFill dpi="0" rotWithShape="1">
                <a:blip r:embed="rId4">
                  <a:extLst>
                    <a:ext uri="{28A0092B-C50C-407E-A947-70E740481C1C}">
                      <a14:useLocalDpi xmlns:a14="http://schemas.microsoft.com/office/drawing/2010/main" val="0"/>
                    </a:ext>
                  </a:extLst>
                </a:blip>
                <a:srcRect/>
                <a:stretch>
                  <a:fillRect/>
                </a:stretch>
              </a:blipFill>
              <a:latin typeface="Cooper Black" panose="0208090404030B020404" pitchFamily="18" charset="0"/>
            </a:endParaRPr>
          </a:p>
        </p:txBody>
      </p:sp>
      <p:sp>
        <p:nvSpPr>
          <p:cNvPr id="22" name="WordArt 20"/>
          <p:cNvSpPr>
            <a:spLocks noChangeArrowheads="1" noChangeShapeType="1" noTextEdit="1"/>
          </p:cNvSpPr>
          <p:nvPr/>
        </p:nvSpPr>
        <p:spPr bwMode="auto">
          <a:xfrm>
            <a:off x="2573116" y="2000837"/>
            <a:ext cx="822960" cy="274320"/>
          </a:xfrm>
          <a:prstGeom prst="rect">
            <a:avLst/>
          </a:prstGeom>
        </p:spPr>
        <p:txBody>
          <a:bodyPr wrap="none" fromWordArt="1">
            <a:prstTxWarp prst="textPlain">
              <a:avLst>
                <a:gd name="adj" fmla="val 50000"/>
              </a:avLst>
            </a:prstTxWarp>
          </a:bodyPr>
          <a:lstStyle/>
          <a:p>
            <a:pPr algn="ctr"/>
            <a:r>
              <a:rPr lang="en-US" sz="1400" kern="10" dirty="0" smtClean="0">
                <a:ln w="12700" cap="rnd">
                  <a:solidFill>
                    <a:srgbClr val="C3260C"/>
                  </a:solidFill>
                  <a:prstDash val="solid"/>
                  <a:round/>
                  <a:headEnd/>
                  <a:tailEnd/>
                </a:ln>
                <a:solidFill>
                  <a:srgbClr val="FFFFFF"/>
                </a:solidFill>
                <a:latin typeface="Arial Black" panose="020B0A04020102020204" pitchFamily="34" charset="0"/>
              </a:rPr>
              <a:t>Malo</a:t>
            </a:r>
            <a:endParaRPr lang="en-US" sz="1400" kern="10" dirty="0">
              <a:ln w="12700" cap="rnd">
                <a:solidFill>
                  <a:srgbClr val="C3260C"/>
                </a:solidFill>
                <a:prstDash val="solid"/>
                <a:round/>
                <a:headEnd/>
                <a:tailEnd/>
              </a:ln>
              <a:solidFill>
                <a:srgbClr val="FFFFFF"/>
              </a:solidFill>
              <a:latin typeface="Arial Black" panose="020B0A04020102020204" pitchFamily="34" charset="0"/>
            </a:endParaRPr>
          </a:p>
        </p:txBody>
      </p:sp>
      <p:sp>
        <p:nvSpPr>
          <p:cNvPr id="23" name="Rectangle 22"/>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7663967"/>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6000"/>
                            </p:stCondLst>
                            <p:childTnLst>
                              <p:par>
                                <p:cTn id="11" presetID="22" presetClass="entr" presetSubtype="8" fill="hold" grpId="0" nodeType="afterEffect">
                                  <p:stCondLst>
                                    <p:cond delay="300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1000"/>
                                        <p:tgtEl>
                                          <p:spTgt spid="18"/>
                                        </p:tgtEl>
                                      </p:cBhvr>
                                    </p:animEffect>
                                  </p:childTnLst>
                                </p:cTn>
                              </p:par>
                              <p:par>
                                <p:cTn id="14" presetID="42" presetClass="entr" presetSubtype="0" fill="hold" grpId="0" nodeType="withEffect">
                                  <p:stCondLst>
                                    <p:cond delay="57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75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75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80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80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800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par>
                          <p:cTn id="54" fill="hold">
                            <p:stCondLst>
                              <p:cond delay="15000"/>
                            </p:stCondLst>
                            <p:childTnLst>
                              <p:par>
                                <p:cTn id="55" presetID="2" presetClass="entr" presetSubtype="2" fill="hold" grpId="0" nodeType="afterEffect">
                                  <p:stCondLst>
                                    <p:cond delay="100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1000" fill="hold"/>
                                        <p:tgtEl>
                                          <p:spTgt spid="12"/>
                                        </p:tgtEl>
                                        <p:attrNameLst>
                                          <p:attrName>ppt_x</p:attrName>
                                        </p:attrNameLst>
                                      </p:cBhvr>
                                      <p:tavLst>
                                        <p:tav tm="0">
                                          <p:val>
                                            <p:strVal val="1+#ppt_w/2"/>
                                          </p:val>
                                        </p:tav>
                                        <p:tav tm="100000">
                                          <p:val>
                                            <p:strVal val="#ppt_x"/>
                                          </p:val>
                                        </p:tav>
                                      </p:tavLst>
                                    </p:anim>
                                    <p:anim calcmode="lin" valueType="num">
                                      <p:cBhvr additive="base">
                                        <p:cTn id="58" dur="10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17000"/>
                            </p:stCondLst>
                            <p:childTnLst>
                              <p:par>
                                <p:cTn id="60" presetID="2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childTnLst>
                          </p:cTn>
                        </p:par>
                        <p:par>
                          <p:cTn id="63" fill="hold">
                            <p:stCondLst>
                              <p:cond delay="17500"/>
                            </p:stCondLst>
                            <p:childTnLst>
                              <p:par>
                                <p:cTn id="64" presetID="1"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8" grpId="0"/>
      <p:bldP spid="12" grpId="0"/>
      <p:bldP spid="11" grpId="0"/>
      <p:bldP spid="15" grpId="0"/>
      <p:bldP spid="16" grpId="0"/>
      <p:bldP spid="17" grpId="0"/>
      <p:bldP spid="19" grpId="0"/>
      <p:bldP spid="20" grpId="0"/>
      <p:bldP spid="21" grpId="0"/>
      <p:bldP spid="22" grpId="0"/>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ChangeArrowheads="1"/>
          </p:cNvSpPr>
          <p:nvPr/>
        </p:nvSpPr>
        <p:spPr bwMode="auto">
          <a:xfrm>
            <a:off x="0" y="602575"/>
            <a:ext cx="4572000" cy="695758"/>
          </a:xfrm>
          <a:prstGeom prst="rect">
            <a:avLst/>
          </a:prstGeom>
          <a:solidFill>
            <a:schemeClr val="bg1"/>
          </a:solidFill>
          <a:ln w="9525" algn="ctr">
            <a:noFill/>
            <a:round/>
            <a:headEnd/>
            <a:tailEnd/>
          </a:ln>
        </p:spPr>
        <p:txBody>
          <a:bodyPr/>
          <a:lstStyle/>
          <a:p>
            <a:pPr defTabSz="417513"/>
            <a:endParaRPr lang="en-US" sz="900" dirty="0">
              <a:solidFill>
                <a:srgbClr val="FFFFFF"/>
              </a:solidFill>
            </a:endParaRPr>
          </a:p>
        </p:txBody>
      </p:sp>
      <p:sp>
        <p:nvSpPr>
          <p:cNvPr id="15" name="TextBox 14"/>
          <p:cNvSpPr txBox="1"/>
          <p:nvPr/>
        </p:nvSpPr>
        <p:spPr>
          <a:xfrm>
            <a:off x="0" y="264916"/>
            <a:ext cx="4572000" cy="338554"/>
          </a:xfrm>
          <a:prstGeom prst="rect">
            <a:avLst/>
          </a:prstGeom>
          <a:solidFill>
            <a:schemeClr val="bg1"/>
          </a:solidFill>
        </p:spPr>
        <p:txBody>
          <a:bodyPr wrap="square" lIns="45720" tIns="91440" rIns="9144" bIns="0" rtlCol="0" anchor="ctr" anchorCtr="0">
            <a:spAutoFit/>
          </a:bodyPr>
          <a:lstStyle/>
          <a:p>
            <a:pPr algn="ctr">
              <a:tabLst>
                <a:tab pos="401638" algn="l"/>
              </a:tabLst>
            </a:pPr>
            <a:r>
              <a:rPr lang="es-ES" sz="1600" dirty="0">
                <a:solidFill>
                  <a:srgbClr val="5968B0"/>
                </a:solidFill>
              </a:rPr>
              <a:t>El libro de Apocalipsis dice:</a:t>
            </a:r>
            <a:endParaRPr lang="en-US" sz="1800" dirty="0">
              <a:solidFill>
                <a:srgbClr val="5968B0"/>
              </a:solidFill>
            </a:endParaRPr>
          </a:p>
        </p:txBody>
      </p:sp>
      <p:sp>
        <p:nvSpPr>
          <p:cNvPr id="18" name="TextBox 17"/>
          <p:cNvSpPr txBox="1">
            <a:spLocks noChangeArrowheads="1"/>
          </p:cNvSpPr>
          <p:nvPr/>
        </p:nvSpPr>
        <p:spPr bwMode="auto">
          <a:xfrm>
            <a:off x="0" y="616843"/>
            <a:ext cx="4572000" cy="564257"/>
          </a:xfrm>
          <a:prstGeom prst="rect">
            <a:avLst/>
          </a:prstGeom>
          <a:noFill/>
          <a:ln w="9525">
            <a:noFill/>
            <a:miter lim="800000"/>
            <a:headEnd/>
            <a:tailEnd/>
          </a:ln>
        </p:spPr>
        <p:txBody>
          <a:bodyPr wrap="square" lIns="18288" tIns="0" rIns="0" bIns="0" anchor="ctr" anchorCtr="0">
            <a:spAutoFit/>
          </a:bodyPr>
          <a:lstStyle/>
          <a:p>
            <a:pPr algn="ctr">
              <a:lnSpc>
                <a:spcPts val="2200"/>
              </a:lnSpc>
              <a:tabLst>
                <a:tab pos="1485900" algn="l"/>
              </a:tabLst>
            </a:pPr>
            <a:r>
              <a:rPr lang="en-US" sz="2000" dirty="0">
                <a:solidFill>
                  <a:schemeClr val="tx1"/>
                </a:solidFill>
              </a:rPr>
              <a:t>no entrará en </a:t>
            </a:r>
            <a:r>
              <a:rPr lang="en-US" sz="2000" dirty="0" smtClean="0">
                <a:solidFill>
                  <a:schemeClr val="tx1"/>
                </a:solidFill>
              </a:rPr>
              <a:t>ella </a:t>
            </a:r>
            <a:r>
              <a:rPr lang="en-US" sz="2000" i="1" baseline="20000" dirty="0" smtClean="0">
                <a:solidFill>
                  <a:schemeClr val="tx1"/>
                </a:solidFill>
              </a:rPr>
              <a:t>[El Cielo]</a:t>
            </a:r>
            <a:r>
              <a:rPr lang="en-US" sz="1600" baseline="20000" dirty="0" smtClean="0">
                <a:solidFill>
                  <a:schemeClr val="tx1"/>
                </a:solidFill>
              </a:rPr>
              <a:t> </a:t>
            </a:r>
            <a:endParaRPr lang="en-US" sz="1800" baseline="20000" dirty="0">
              <a:solidFill>
                <a:schemeClr val="tx1"/>
              </a:solidFill>
            </a:endParaRPr>
          </a:p>
          <a:p>
            <a:pPr algn="ctr">
              <a:lnSpc>
                <a:spcPts val="2200"/>
              </a:lnSpc>
            </a:pPr>
            <a:r>
              <a:rPr lang="en-US" sz="2000" dirty="0">
                <a:solidFill>
                  <a:schemeClr val="tx1"/>
                </a:solidFill>
              </a:rPr>
              <a:t>ninguna </a:t>
            </a:r>
            <a:r>
              <a:rPr lang="en-US" sz="2000" dirty="0" smtClean="0">
                <a:solidFill>
                  <a:schemeClr val="tx1"/>
                </a:solidFill>
              </a:rPr>
              <a:t>cosa que</a:t>
            </a:r>
            <a:r>
              <a:rPr lang="en-US" sz="600" dirty="0" smtClean="0">
                <a:solidFill>
                  <a:schemeClr val="bg1">
                    <a:lumMod val="85000"/>
                    <a:lumOff val="15000"/>
                  </a:schemeClr>
                </a:solidFill>
                <a:latin typeface="Arial"/>
              </a:rPr>
              <a:t>…</a:t>
            </a:r>
            <a:r>
              <a:rPr lang="en-US" sz="2100" b="1" dirty="0" smtClean="0">
                <a:ln w="19050">
                  <a:noFill/>
                </a:ln>
                <a:solidFill>
                  <a:schemeClr val="tx1"/>
                </a:solidFill>
                <a:effectLst>
                  <a:glow rad="101600">
                    <a:srgbClr val="C0260C"/>
                  </a:glow>
                </a:effectLst>
                <a:latin typeface="Arial" panose="020B0604020202020204" pitchFamily="34" charset="0"/>
                <a:cs typeface="Arial" panose="020B0604020202020204" pitchFamily="34" charset="0"/>
              </a:rPr>
              <a:t>hace</a:t>
            </a:r>
            <a:r>
              <a:rPr lang="en-US" sz="2000" b="1" dirty="0" smtClean="0">
                <a:ln w="19050">
                  <a:noFill/>
                </a:ln>
                <a:solidFill>
                  <a:schemeClr val="tx1"/>
                </a:solidFill>
                <a:effectLst>
                  <a:glow rad="76200">
                    <a:srgbClr val="C0260C"/>
                  </a:glow>
                </a:effectLst>
                <a:latin typeface="Arial" panose="020B0604020202020204" pitchFamily="34" charset="0"/>
                <a:cs typeface="Arial" panose="020B0604020202020204" pitchFamily="34" charset="0"/>
              </a:rPr>
              <a:t> </a:t>
            </a:r>
            <a:r>
              <a:rPr lang="en-US" sz="2100" b="1" dirty="0">
                <a:ln w="19050">
                  <a:noFill/>
                </a:ln>
                <a:solidFill>
                  <a:schemeClr val="tx1"/>
                </a:solidFill>
                <a:effectLst>
                  <a:glow rad="101600">
                    <a:srgbClr val="C0260C"/>
                  </a:glow>
                </a:effectLst>
                <a:latin typeface="Arial" panose="020B0604020202020204" pitchFamily="34" charset="0"/>
                <a:cs typeface="Arial" panose="020B0604020202020204" pitchFamily="34" charset="0"/>
              </a:rPr>
              <a:t>abominación</a:t>
            </a:r>
          </a:p>
        </p:txBody>
      </p:sp>
      <p:sp>
        <p:nvSpPr>
          <p:cNvPr id="19" name="TextBox 18"/>
          <p:cNvSpPr txBox="1"/>
          <p:nvPr/>
        </p:nvSpPr>
        <p:spPr>
          <a:xfrm>
            <a:off x="0" y="0"/>
            <a:ext cx="4572000" cy="342900"/>
          </a:xfrm>
          <a:prstGeom prst="rect">
            <a:avLst/>
          </a:prstGeom>
          <a:solidFill>
            <a:srgbClr val="5968B0"/>
          </a:solidFill>
        </p:spPr>
        <p:txBody>
          <a:bodyPr wrap="square" lIns="9144" tIns="0" rIns="9144" bIns="27432" rtlCol="0" anchor="b" anchorCtr="0">
            <a:noAutofit/>
          </a:bodyPr>
          <a:lstStyle/>
          <a:p>
            <a:pPr algn="ctr"/>
            <a:r>
              <a:rPr lang="es-ES" sz="1800" spc="-40" dirty="0"/>
              <a:t>El </a:t>
            </a:r>
            <a:r>
              <a:rPr lang="es-ES" sz="1800" spc="-40" dirty="0" smtClean="0"/>
              <a:t>Cielo </a:t>
            </a:r>
            <a:r>
              <a:rPr lang="es-ES" sz="1800" spc="-40" dirty="0"/>
              <a:t>será muy, </a:t>
            </a:r>
            <a:r>
              <a:rPr lang="es-ES" sz="1700" b="1" u="sng" spc="-40" dirty="0">
                <a:ln w="6350">
                  <a:solidFill>
                    <a:schemeClr val="bg1"/>
                  </a:solidFill>
                </a:ln>
                <a:solidFill>
                  <a:schemeClr val="tx1"/>
                </a:solidFill>
              </a:rPr>
              <a:t>muy</a:t>
            </a:r>
            <a:r>
              <a:rPr lang="es-ES" sz="1800" spc="-40" dirty="0"/>
              <a:t> diferente de la Tierra.</a:t>
            </a:r>
            <a:endParaRPr lang="en-US" sz="1800" spc="-40" dirty="0"/>
          </a:p>
        </p:txBody>
      </p:sp>
      <p:sp>
        <p:nvSpPr>
          <p:cNvPr id="20" name="Rectangle 3"/>
          <p:cNvSpPr>
            <a:spLocks noChangeArrowheads="1"/>
          </p:cNvSpPr>
          <p:nvPr/>
        </p:nvSpPr>
        <p:spPr bwMode="auto">
          <a:xfrm>
            <a:off x="0" y="1250906"/>
            <a:ext cx="4572000" cy="365760"/>
          </a:xfrm>
          <a:prstGeom prst="rect">
            <a:avLst/>
          </a:prstGeom>
          <a:solidFill>
            <a:srgbClr val="5968B0"/>
          </a:solidFill>
          <a:ln w="0">
            <a:noFill/>
            <a:miter lim="800000"/>
            <a:headEnd/>
            <a:tailEnd/>
          </a:ln>
        </p:spPr>
        <p:txBody>
          <a:bodyPr lIns="0" tIns="0" rIns="0" bIns="0" anchor="ctr" anchorCtr="0"/>
          <a:lstStyle/>
          <a:p>
            <a:pPr lvl="0" algn="ctr">
              <a:lnSpc>
                <a:spcPts val="2200"/>
              </a:lnSpc>
              <a:tabLst>
                <a:tab pos="630238" algn="l"/>
              </a:tabLst>
            </a:pPr>
            <a:r>
              <a:rPr lang="en-US" sz="2000" spc="-50" dirty="0" smtClean="0"/>
              <a:t>Sus </a:t>
            </a:r>
            <a:r>
              <a:rPr lang="en-US" sz="2000" b="1" dirty="0" err="1" smtClean="0">
                <a:ln w="19050">
                  <a:noFill/>
                </a:ln>
                <a:solidFill>
                  <a:schemeClr val="tx1"/>
                </a:solidFill>
                <a:effectLst>
                  <a:glow rad="101600">
                    <a:srgbClr val="C0260C"/>
                  </a:glow>
                </a:effectLst>
                <a:latin typeface="Arial" panose="020B0604020202020204" pitchFamily="34" charset="0"/>
                <a:cs typeface="Arial" panose="020B0604020202020204" pitchFamily="34" charset="0"/>
              </a:rPr>
              <a:t>obras</a:t>
            </a:r>
            <a:r>
              <a:rPr lang="en-US" sz="2000" spc="-50" dirty="0" smtClean="0">
                <a:solidFill>
                  <a:prstClr val="black">
                    <a:lumMod val="85000"/>
                    <a:lumOff val="15000"/>
                  </a:prstClr>
                </a:solidFill>
              </a:rPr>
              <a:t> </a:t>
            </a:r>
            <a:r>
              <a:rPr lang="en-US" sz="2000" spc="-40" dirty="0" smtClean="0"/>
              <a:t>son</a:t>
            </a:r>
            <a:r>
              <a:rPr lang="en-US" sz="2000" spc="-50" dirty="0" smtClean="0">
                <a:solidFill>
                  <a:prstClr val="white"/>
                </a:solidFill>
              </a:rPr>
              <a:t> </a:t>
            </a:r>
            <a:r>
              <a:rPr lang="en-US" sz="2000" b="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“abominación” </a:t>
            </a:r>
            <a:r>
              <a:rPr lang="en-US" sz="2000" spc="-40" dirty="0" smtClean="0"/>
              <a:t>a Dios.</a:t>
            </a:r>
            <a:endParaRPr lang="en-US" sz="2000" spc="-40" dirty="0"/>
          </a:p>
        </p:txBody>
      </p:sp>
      <p:sp>
        <p:nvSpPr>
          <p:cNvPr id="41" name="Rectangle 40"/>
          <p:cNvSpPr/>
          <p:nvPr/>
        </p:nvSpPr>
        <p:spPr>
          <a:xfrm rot="5400000">
            <a:off x="2280389" y="1136476"/>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Box 4"/>
          <p:cNvSpPr txBox="1">
            <a:spLocks noChangeArrowheads="1"/>
          </p:cNvSpPr>
          <p:nvPr/>
        </p:nvSpPr>
        <p:spPr bwMode="auto">
          <a:xfrm>
            <a:off x="3932305" y="314826"/>
            <a:ext cx="607539" cy="184666"/>
          </a:xfrm>
          <a:prstGeom prst="rect">
            <a:avLst/>
          </a:prstGeom>
          <a:noFill/>
          <a:ln w="9525">
            <a:noFill/>
            <a:miter lim="800000"/>
            <a:headEnd/>
            <a:tailEnd/>
          </a:ln>
        </p:spPr>
        <p:txBody>
          <a:bodyPr wrap="none" lIns="0" rIns="0">
            <a:spAutoFit/>
          </a:bodyPr>
          <a:lstStyle>
            <a:defPPr>
              <a:defRPr lang="en-US"/>
            </a:defPPr>
            <a:lvl1pPr>
              <a:defRPr sz="1000">
                <a:solidFill>
                  <a:srgbClr val="5968B0"/>
                </a:solidFill>
              </a:defRPr>
            </a:lvl1pPr>
          </a:lstStyle>
          <a:p>
            <a:r>
              <a:rPr lang="en-US" sz="600" dirty="0" smtClean="0"/>
              <a:t>Apocalipsis </a:t>
            </a:r>
            <a:r>
              <a:rPr lang="en-US" sz="600" dirty="0"/>
              <a:t>21:27</a:t>
            </a:r>
          </a:p>
        </p:txBody>
      </p:sp>
      <p:pic>
        <p:nvPicPr>
          <p:cNvPr id="4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87152" y="1581499"/>
            <a:ext cx="1484651" cy="1812726"/>
          </a:xfrm>
          <a:prstGeom prst="rect">
            <a:avLst/>
          </a:prstGeom>
          <a:noFill/>
          <a:ln w="9525">
            <a:noFill/>
            <a:miter lim="800000"/>
            <a:headEnd/>
            <a:tailEnd/>
          </a:ln>
        </p:spPr>
      </p:pic>
      <p:pic>
        <p:nvPicPr>
          <p:cNvPr id="67" name="Picture 6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2" y="2717492"/>
            <a:ext cx="929393" cy="457200"/>
          </a:xfrm>
          <a:prstGeom prst="rect">
            <a:avLst/>
          </a:prstGeom>
        </p:spPr>
      </p:pic>
      <p:pic>
        <p:nvPicPr>
          <p:cNvPr id="68" name="Picture 6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601" y="2336492"/>
            <a:ext cx="959375" cy="457200"/>
          </a:xfrm>
          <a:prstGeom prst="rect">
            <a:avLst/>
          </a:prstGeom>
        </p:spPr>
      </p:pic>
      <p:pic>
        <p:nvPicPr>
          <p:cNvPr id="69" name="Picture 6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84766" y="1955492"/>
            <a:ext cx="863435" cy="457200"/>
          </a:xfrm>
          <a:prstGeom prst="rect">
            <a:avLst/>
          </a:prstGeom>
        </p:spPr>
      </p:pic>
      <p:pic>
        <p:nvPicPr>
          <p:cNvPr id="70" name="Picture 6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48026" y="1599395"/>
            <a:ext cx="761938" cy="446905"/>
          </a:xfrm>
          <a:prstGeom prst="rect">
            <a:avLst/>
          </a:prstGeom>
        </p:spPr>
      </p:pic>
      <p:pic>
        <p:nvPicPr>
          <p:cNvPr id="71" name="Picture 7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59022" y="2717495"/>
            <a:ext cx="627836" cy="464781"/>
          </a:xfrm>
          <a:prstGeom prst="rect">
            <a:avLst/>
          </a:prstGeom>
        </p:spPr>
      </p:pic>
      <p:pic>
        <p:nvPicPr>
          <p:cNvPr id="72" name="Picture 7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62605" y="2004859"/>
            <a:ext cx="889943" cy="464781"/>
          </a:xfrm>
          <a:prstGeom prst="rect">
            <a:avLst/>
          </a:prstGeom>
        </p:spPr>
      </p:pic>
      <p:pic>
        <p:nvPicPr>
          <p:cNvPr id="73" name="Picture 7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59816" y="2110696"/>
            <a:ext cx="670505" cy="460594"/>
          </a:xfrm>
          <a:prstGeom prst="rect">
            <a:avLst/>
          </a:prstGeom>
        </p:spPr>
      </p:pic>
      <p:pic>
        <p:nvPicPr>
          <p:cNvPr id="74" name="Picture 7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54893" y="1679680"/>
            <a:ext cx="875429" cy="457200"/>
          </a:xfrm>
          <a:prstGeom prst="rect">
            <a:avLst/>
          </a:prstGeom>
        </p:spPr>
      </p:pic>
      <p:pic>
        <p:nvPicPr>
          <p:cNvPr id="75" name="Picture 7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55801" y="1606076"/>
            <a:ext cx="725528" cy="457200"/>
          </a:xfrm>
          <a:prstGeom prst="rect">
            <a:avLst/>
          </a:prstGeom>
        </p:spPr>
      </p:pic>
      <p:pic>
        <p:nvPicPr>
          <p:cNvPr id="76" name="Picture 7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67003" y="2378341"/>
            <a:ext cx="887419" cy="439388"/>
          </a:xfrm>
          <a:prstGeom prst="rect">
            <a:avLst/>
          </a:prstGeom>
        </p:spPr>
      </p:pic>
      <p:pic>
        <p:nvPicPr>
          <p:cNvPr id="77" name="Picture 7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43792" y="2717495"/>
            <a:ext cx="932611" cy="464781"/>
          </a:xfrm>
          <a:prstGeom prst="rect">
            <a:avLst/>
          </a:prstGeom>
        </p:spPr>
      </p:pic>
      <p:pic>
        <p:nvPicPr>
          <p:cNvPr id="78" name="Picture 7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70644" y="2338900"/>
            <a:ext cx="1005758" cy="464781"/>
          </a:xfrm>
          <a:prstGeom prst="rect">
            <a:avLst/>
          </a:prstGeom>
        </p:spPr>
      </p:pic>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84309" y="1955492"/>
            <a:ext cx="1122768" cy="400050"/>
          </a:xfrm>
          <a:prstGeom prst="rect">
            <a:avLst/>
          </a:prstGeom>
        </p:spPr>
      </p:pic>
      <p:pic>
        <p:nvPicPr>
          <p:cNvPr id="80" name="Picture 7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146850" y="1576730"/>
            <a:ext cx="627836" cy="460311"/>
          </a:xfrm>
          <a:prstGeom prst="rect">
            <a:avLst/>
          </a:prstGeom>
        </p:spPr>
      </p:pic>
      <p:pic>
        <p:nvPicPr>
          <p:cNvPr id="81" name="Picture 8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73" y="2769223"/>
            <a:ext cx="854440" cy="434340"/>
          </a:xfrm>
          <a:prstGeom prst="rect">
            <a:avLst/>
          </a:prstGeom>
        </p:spPr>
      </p:pic>
      <p:pic>
        <p:nvPicPr>
          <p:cNvPr id="82" name="Picture 8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28" y="2392257"/>
            <a:ext cx="762429" cy="457200"/>
          </a:xfrm>
          <a:prstGeom prst="rect">
            <a:avLst/>
          </a:prstGeom>
        </p:spPr>
      </p:pic>
      <p:pic>
        <p:nvPicPr>
          <p:cNvPr id="83" name="Picture 8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6147" y="1971199"/>
            <a:ext cx="621741" cy="460269"/>
          </a:xfrm>
          <a:prstGeom prst="rect">
            <a:avLst/>
          </a:prstGeom>
        </p:spPr>
      </p:pic>
      <p:pic>
        <p:nvPicPr>
          <p:cNvPr id="84" name="Picture 83"/>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93351" y="1616372"/>
            <a:ext cx="810701" cy="425193"/>
          </a:xfrm>
          <a:prstGeom prst="rect">
            <a:avLst/>
          </a:prstGeom>
        </p:spPr>
      </p:pic>
      <p:sp>
        <p:nvSpPr>
          <p:cNvPr id="34" name="TextBox 33"/>
          <p:cNvSpPr txBox="1"/>
          <p:nvPr/>
        </p:nvSpPr>
        <p:spPr>
          <a:xfrm>
            <a:off x="-2895600" y="1047751"/>
            <a:ext cx="2819400" cy="553998"/>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Lucas 16:15…</a:t>
            </a:r>
            <a:r>
              <a:rPr lang="es-ES" dirty="0">
                <a:solidFill>
                  <a:schemeClr val="bg1"/>
                </a:solidFill>
              </a:rPr>
              <a:t>Vosotros sois los que os justificáis a vosotros mismos delante de los hombres; pero Dios conoce vuestros corazones; porque lo que los hombres tienen en alta estima, delante de Dios es abominación.</a:t>
            </a:r>
            <a:endParaRPr lang="en-US" dirty="0">
              <a:solidFill>
                <a:schemeClr val="bg1"/>
              </a:solidFill>
            </a:endParaRPr>
          </a:p>
        </p:txBody>
      </p:sp>
      <p:sp>
        <p:nvSpPr>
          <p:cNvPr id="31" name="TextBox 30"/>
          <p:cNvSpPr txBox="1"/>
          <p:nvPr/>
        </p:nvSpPr>
        <p:spPr>
          <a:xfrm>
            <a:off x="4648200" y="736255"/>
            <a:ext cx="3200400" cy="692497"/>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Apocalipsis 21:1</a:t>
            </a:r>
            <a:r>
              <a:rPr lang="en-US" dirty="0">
                <a:solidFill>
                  <a:schemeClr val="bg1"/>
                </a:solidFill>
              </a:rPr>
              <a:t> </a:t>
            </a:r>
            <a:r>
              <a:rPr lang="es-ES" dirty="0">
                <a:solidFill>
                  <a:schemeClr val="bg1"/>
                </a:solidFill>
              </a:rPr>
              <a:t>Y vi un cielo nuevo y una tierra nueva; porque el primer cielo y la primera tierra habían pasado, y el mar no existía ya más.</a:t>
            </a:r>
            <a:r>
              <a:rPr lang="en-US" dirty="0">
                <a:solidFill>
                  <a:schemeClr val="bg1"/>
                </a:solidFill>
              </a:rPr>
              <a:t> </a:t>
            </a:r>
            <a:r>
              <a:rPr lang="en-US" dirty="0" smtClean="0">
                <a:solidFill>
                  <a:schemeClr val="bg1"/>
                </a:solidFill>
              </a:rPr>
              <a:t>…4</a:t>
            </a:r>
            <a:r>
              <a:rPr lang="en-US" dirty="0">
                <a:solidFill>
                  <a:schemeClr val="bg1"/>
                </a:solidFill>
              </a:rPr>
              <a:t> </a:t>
            </a:r>
            <a:r>
              <a:rPr lang="es-ES" dirty="0">
                <a:solidFill>
                  <a:schemeClr val="bg1"/>
                </a:solidFill>
              </a:rPr>
              <a:t>Y enjugará Dios toda lágrima de los ojos de ellos; y ya no habrá muerte, ni habrá más llanto, ni clamor, ni dolor; porque las primeras cosas pasaron.</a:t>
            </a:r>
            <a:endParaRPr lang="en-US" dirty="0">
              <a:solidFill>
                <a:schemeClr val="bg1"/>
              </a:solidFill>
            </a:endParaRPr>
          </a:p>
        </p:txBody>
      </p:sp>
    </p:spTree>
    <p:extLst>
      <p:ext uri="{BB962C8B-B14F-4D97-AF65-F5344CB8AC3E}">
        <p14:creationId xmlns:p14="http://schemas.microsoft.com/office/powerpoint/2010/main" val="2977480478"/>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3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25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25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25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4250"/>
                            </p:stCondLst>
                            <p:childTnLst>
                              <p:par>
                                <p:cTn id="26" presetID="42" presetClass="entr" presetSubtype="0" fill="hold" grpId="0" nodeType="afterEffect">
                                  <p:stCondLst>
                                    <p:cond delay="60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childTnLst>
                          </p:cTn>
                        </p:par>
                        <p:par>
                          <p:cTn id="31" fill="hold">
                            <p:stCondLst>
                              <p:cond delay="11250"/>
                            </p:stCondLst>
                            <p:childTnLst>
                              <p:par>
                                <p:cTn id="32" presetID="1" presetClass="entr" presetSubtype="0"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34"/>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2" nodeType="clickEffect">
                                  <p:stCondLst>
                                    <p:cond delay="0"/>
                                  </p:stCondLst>
                                  <p:childTnLst>
                                    <p:set>
                                      <p:cBhvr>
                                        <p:cTn id="38"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39" restart="whenNotActive" fill="hold" evtFilter="cancelBubble" nodeType="interactiveSeq">
                <p:stCondLst>
                  <p:cond evt="onClick" delay="0">
                    <p:tgtEl>
                      <p:spTgt spid="20"/>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4"/>
                                        </p:tgtEl>
                                        <p:attrNameLst>
                                          <p:attrName>style.visibility</p:attrName>
                                        </p:attrNameLst>
                                      </p:cBhvr>
                                      <p:to>
                                        <p:strVal val="visible"/>
                                      </p:to>
                                    </p:set>
                                  </p:childTnLst>
                                </p:cTn>
                              </p:par>
                              <p:par>
                                <p:cTn id="44" presetID="42" presetClass="path" presetSubtype="0" accel="50000" decel="50000" fill="hold" grpId="1" nodeType="withEffect">
                                  <p:stCondLst>
                                    <p:cond delay="0"/>
                                  </p:stCondLst>
                                  <p:childTnLst>
                                    <p:animMotion origin="layout" path="M -5.55112E-17 0 L 0.8 0.20486 " pathEditMode="relative" rAng="0" ptsTypes="AA">
                                      <p:cBhvr>
                                        <p:cTn id="45" dur="200" fill="hold"/>
                                        <p:tgtEl>
                                          <p:spTgt spid="34"/>
                                        </p:tgtEl>
                                        <p:attrNameLst>
                                          <p:attrName>ppt_x</p:attrName>
                                          <p:attrName>ppt_y</p:attrName>
                                        </p:attrNameLst>
                                      </p:cBhvr>
                                      <p:rCtr x="40000" y="10243"/>
                                    </p:animMotion>
                                  </p:childTnLst>
                                </p:cTn>
                              </p:par>
                            </p:childTnLst>
                          </p:cTn>
                        </p:par>
                      </p:childTnLst>
                    </p:cTn>
                  </p:par>
                </p:childTnLst>
              </p:cTn>
              <p:nextCondLst>
                <p:cond evt="onClick" delay="0">
                  <p:tgtEl>
                    <p:spTgt spid="2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grpId="2" nodeType="clickEffect">
                                  <p:stCondLst>
                                    <p:cond delay="0"/>
                                  </p:stCondLst>
                                  <p:childTnLst>
                                    <p:set>
                                      <p:cBhvr>
                                        <p:cTn id="50"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1" restart="whenNotActive" fill="hold" evtFilter="cancelBubble" nodeType="interactiveSeq">
                <p:stCondLst>
                  <p:cond evt="onClick" delay="0">
                    <p:tgtEl>
                      <p:spTgt spid="19"/>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childTnLst>
                                </p:cTn>
                              </p:par>
                              <p:par>
                                <p:cTn id="56" presetID="42" presetClass="path" presetSubtype="0" accel="50000" decel="50000" fill="hold" grpId="1" nodeType="withEffect">
                                  <p:stCondLst>
                                    <p:cond delay="0"/>
                                  </p:stCondLst>
                                  <p:childTnLst>
                                    <p:animMotion origin="layout" path="M 3.33333E-6 -7.40741E-7 L -0.86667 -0.14352 " pathEditMode="relative" rAng="0" ptsTypes="AA">
                                      <p:cBhvr>
                                        <p:cTn id="57" dur="200" fill="hold"/>
                                        <p:tgtEl>
                                          <p:spTgt spid="31"/>
                                        </p:tgtEl>
                                        <p:attrNameLst>
                                          <p:attrName>ppt_x</p:attrName>
                                          <p:attrName>ppt_y</p:attrName>
                                        </p:attrNameLst>
                                      </p:cBhvr>
                                      <p:rCtr x="-43333" y="-7176"/>
                                    </p:animMotion>
                                  </p:childTnLst>
                                </p:cTn>
                              </p:par>
                            </p:childTnLst>
                          </p:cTn>
                        </p:par>
                      </p:childTnLst>
                    </p:cTn>
                  </p:par>
                </p:childTnLst>
              </p:cTn>
              <p:nextCondLst>
                <p:cond evt="onClick" delay="0">
                  <p:tgtEl>
                    <p:spTgt spid="19"/>
                  </p:tgtEl>
                </p:cond>
              </p:nextCondLst>
            </p:seq>
          </p:childTnLst>
        </p:cTn>
      </p:par>
    </p:tnLst>
    <p:bldLst>
      <p:bldP spid="14" grpId="0" animBg="1"/>
      <p:bldP spid="15" grpId="0" animBg="1"/>
      <p:bldP spid="18" grpId="0"/>
      <p:bldP spid="20" grpId="0" animBg="1"/>
      <p:bldP spid="41" grpId="0" animBg="1"/>
      <p:bldP spid="26" grpId="0"/>
      <p:bldP spid="34" grpId="0" animBg="1"/>
      <p:bldP spid="34" grpId="1" animBg="1"/>
      <p:bldP spid="34" grpId="2" animBg="1"/>
      <p:bldP spid="31" grpId="0" animBg="1"/>
      <p:bldP spid="31" grpId="1" animBg="1"/>
      <p:bldP spid="31"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87152" y="1581499"/>
            <a:ext cx="1484651" cy="1812726"/>
          </a:xfrm>
          <a:prstGeom prst="rect">
            <a:avLst/>
          </a:prstGeom>
          <a:noFill/>
          <a:ln w="9525">
            <a:noFill/>
            <a:miter lim="800000"/>
            <a:headEnd/>
            <a:tailEnd/>
          </a:ln>
        </p:spPr>
      </p:pic>
      <p:sp>
        <p:nvSpPr>
          <p:cNvPr id="43" name="Rectangle 2"/>
          <p:cNvSpPr>
            <a:spLocks noChangeArrowheads="1"/>
          </p:cNvSpPr>
          <p:nvPr/>
        </p:nvSpPr>
        <p:spPr bwMode="auto">
          <a:xfrm>
            <a:off x="0" y="-5923"/>
            <a:ext cx="4572000" cy="1100743"/>
          </a:xfrm>
          <a:prstGeom prst="rect">
            <a:avLst/>
          </a:prstGeom>
          <a:solidFill>
            <a:schemeClr val="bg1"/>
          </a:solidFill>
          <a:ln w="9525" algn="ctr">
            <a:noFill/>
            <a:round/>
            <a:headEnd/>
            <a:tailEnd/>
          </a:ln>
        </p:spPr>
        <p:txBody>
          <a:bodyPr/>
          <a:lstStyle/>
          <a:p>
            <a:pPr defTabSz="417513"/>
            <a:endParaRPr lang="en-US" sz="900" dirty="0">
              <a:solidFill>
                <a:srgbClr val="FFFFFF"/>
              </a:solidFill>
            </a:endParaRPr>
          </a:p>
        </p:txBody>
      </p:sp>
      <p:sp>
        <p:nvSpPr>
          <p:cNvPr id="44" name="TextBox 43"/>
          <p:cNvSpPr txBox="1">
            <a:spLocks noChangeArrowheads="1"/>
          </p:cNvSpPr>
          <p:nvPr/>
        </p:nvSpPr>
        <p:spPr bwMode="auto">
          <a:xfrm>
            <a:off x="0" y="298670"/>
            <a:ext cx="4572000" cy="835100"/>
          </a:xfrm>
          <a:prstGeom prst="rect">
            <a:avLst/>
          </a:prstGeom>
          <a:noFill/>
          <a:ln w="9525">
            <a:noFill/>
            <a:miter lim="800000"/>
            <a:headEnd/>
            <a:tailEnd/>
          </a:ln>
        </p:spPr>
        <p:txBody>
          <a:bodyPr wrap="square" lIns="0" tIns="64008" rIns="0" bIns="128016" anchor="ctr" anchorCtr="0">
            <a:spAutoFit/>
          </a:bodyPr>
          <a:lstStyle/>
          <a:p>
            <a:pPr algn="ctr">
              <a:lnSpc>
                <a:spcPts val="2200"/>
              </a:lnSpc>
              <a:tabLst>
                <a:tab pos="1485900" algn="l"/>
              </a:tabLst>
            </a:pPr>
            <a:r>
              <a:rPr lang="en-US" sz="2400" dirty="0">
                <a:solidFill>
                  <a:schemeClr val="tx1"/>
                </a:solidFill>
              </a:rPr>
              <a:t>no entrará en ella</a:t>
            </a:r>
            <a:r>
              <a:rPr lang="en-US" sz="2000" b="1" dirty="0" smtClean="0">
                <a:solidFill>
                  <a:schemeClr val="tx1"/>
                </a:solidFill>
              </a:rPr>
              <a:t> </a:t>
            </a:r>
            <a:r>
              <a:rPr lang="en-US" sz="2000" i="1" baseline="20000" dirty="0" smtClean="0">
                <a:solidFill>
                  <a:schemeClr val="tx1"/>
                </a:solidFill>
              </a:rPr>
              <a:t>[El Cielo]</a:t>
            </a:r>
            <a:r>
              <a:rPr lang="en-US" sz="1800" baseline="20000" dirty="0" smtClean="0">
                <a:solidFill>
                  <a:schemeClr val="tx1"/>
                </a:solidFill>
              </a:rPr>
              <a:t> </a:t>
            </a:r>
            <a:endParaRPr lang="en-US" sz="2000" baseline="20000" dirty="0">
              <a:solidFill>
                <a:schemeClr val="tx1"/>
              </a:solidFill>
            </a:endParaRPr>
          </a:p>
          <a:p>
            <a:pPr algn="ctr">
              <a:lnSpc>
                <a:spcPts val="2200"/>
              </a:lnSpc>
              <a:spcBef>
                <a:spcPts val="600"/>
              </a:spcBef>
            </a:pPr>
            <a:r>
              <a:rPr lang="en-US" sz="2400" dirty="0">
                <a:solidFill>
                  <a:schemeClr val="tx1"/>
                </a:solidFill>
              </a:rPr>
              <a:t>ninguna cosa </a:t>
            </a:r>
            <a:r>
              <a:rPr lang="en-US" sz="2400" dirty="0" smtClean="0">
                <a:solidFill>
                  <a:schemeClr val="tx1"/>
                </a:solidFill>
              </a:rPr>
              <a:t>que hace</a:t>
            </a:r>
            <a:r>
              <a:rPr lang="en-US" sz="2000" dirty="0" smtClean="0">
                <a:solidFill>
                  <a:schemeClr val="bg1">
                    <a:lumMod val="85000"/>
                    <a:lumOff val="15000"/>
                  </a:schemeClr>
                </a:solidFill>
              </a:rPr>
              <a:t>..… </a:t>
            </a:r>
            <a:r>
              <a:rPr lang="en-US" sz="2000" dirty="0" smtClean="0">
                <a:solidFill>
                  <a:prstClr val="white"/>
                </a:solidFill>
              </a:rPr>
              <a:t> </a:t>
            </a:r>
            <a:r>
              <a:rPr lang="en-US" sz="2400" dirty="0" smtClean="0">
                <a:solidFill>
                  <a:prstClr val="white"/>
                </a:solidFill>
              </a:rPr>
              <a:t>     </a:t>
            </a:r>
            <a:r>
              <a:rPr lang="en-US" sz="2400" dirty="0" smtClean="0">
                <a:solidFill>
                  <a:schemeClr val="tx1"/>
                </a:solidFill>
              </a:rPr>
              <a:t>   </a:t>
            </a:r>
            <a:r>
              <a:rPr lang="en-US" sz="2000" dirty="0" smtClean="0">
                <a:solidFill>
                  <a:schemeClr val="bg1">
                    <a:lumMod val="75000"/>
                    <a:lumOff val="25000"/>
                  </a:schemeClr>
                </a:solidFill>
              </a:rPr>
              <a:t>;</a:t>
            </a:r>
            <a:endParaRPr lang="en-US" sz="2000" dirty="0">
              <a:solidFill>
                <a:schemeClr val="bg1">
                  <a:lumMod val="75000"/>
                  <a:lumOff val="25000"/>
                </a:schemeClr>
              </a:solidFill>
            </a:endParaRPr>
          </a:p>
        </p:txBody>
      </p:sp>
      <p:sp>
        <p:nvSpPr>
          <p:cNvPr id="45" name="TextBox 5"/>
          <p:cNvSpPr txBox="1">
            <a:spLocks noChangeArrowheads="1"/>
          </p:cNvSpPr>
          <p:nvPr/>
        </p:nvSpPr>
        <p:spPr bwMode="auto">
          <a:xfrm>
            <a:off x="533400" y="-264"/>
            <a:ext cx="3581400" cy="338554"/>
          </a:xfrm>
          <a:prstGeom prst="rect">
            <a:avLst/>
          </a:prstGeom>
          <a:noFill/>
          <a:ln w="9525">
            <a:noFill/>
            <a:miter lim="800000"/>
            <a:headEnd/>
            <a:tailEnd/>
          </a:ln>
        </p:spPr>
        <p:txBody>
          <a:bodyPr wrap="square">
            <a:spAutoFit/>
          </a:bodyPr>
          <a:lstStyle>
            <a:defPPr>
              <a:defRPr lang="en-US"/>
            </a:defPPr>
            <a:lvl1pPr>
              <a:defRPr sz="700">
                <a:solidFill>
                  <a:schemeClr val="accent2">
                    <a:lumMod val="60000"/>
                    <a:lumOff val="40000"/>
                  </a:schemeClr>
                </a:solidFill>
              </a:defRPr>
            </a:lvl1pPr>
          </a:lstStyle>
          <a:p>
            <a:pPr algn="ctr"/>
            <a:r>
              <a:rPr lang="en-US" sz="1600" dirty="0">
                <a:solidFill>
                  <a:srgbClr val="5968B0"/>
                </a:solidFill>
              </a:rPr>
              <a:t>Apocalipsis también dice:</a:t>
            </a:r>
          </a:p>
        </p:txBody>
      </p:sp>
      <p:pic>
        <p:nvPicPr>
          <p:cNvPr id="46" name="Picture 45"/>
          <p:cNvPicPr>
            <a:picLocks noChangeAspect="1"/>
          </p:cNvPicPr>
          <p:nvPr/>
        </p:nvPicPr>
        <p:blipFill rotWithShape="1">
          <a:blip r:embed="rId4">
            <a:extLst>
              <a:ext uri="{28A0092B-C50C-407E-A947-70E740481C1C}">
                <a14:useLocalDpi xmlns:a14="http://schemas.microsoft.com/office/drawing/2010/main" val="0"/>
              </a:ext>
            </a:extLst>
          </a:blip>
          <a:srcRect l="10858" t="23454" r="9970" b="34936"/>
          <a:stretch/>
        </p:blipFill>
        <p:spPr>
          <a:xfrm>
            <a:off x="3270734" y="666882"/>
            <a:ext cx="1194963" cy="332920"/>
          </a:xfrm>
          <a:prstGeom prst="rect">
            <a:avLst/>
          </a:prstGeom>
        </p:spPr>
      </p:pic>
      <p:sp>
        <p:nvSpPr>
          <p:cNvPr id="47" name="TextBox 46"/>
          <p:cNvSpPr txBox="1"/>
          <p:nvPr/>
        </p:nvSpPr>
        <p:spPr>
          <a:xfrm>
            <a:off x="0" y="1091550"/>
            <a:ext cx="4572000" cy="461665"/>
          </a:xfrm>
          <a:prstGeom prst="rect">
            <a:avLst/>
          </a:prstGeom>
          <a:solidFill>
            <a:srgbClr val="5968B0"/>
          </a:solidFill>
        </p:spPr>
        <p:txBody>
          <a:bodyPr wrap="square" lIns="0" tIns="137160" rIns="0" bIns="91440" rtlCol="0" anchor="ctr" anchorCtr="0">
            <a:spAutoFit/>
          </a:bodyPr>
          <a:lstStyle/>
          <a:p>
            <a:pPr algn="ctr">
              <a:lnSpc>
                <a:spcPts val="1800"/>
              </a:lnSpc>
            </a:pPr>
            <a:r>
              <a:rPr lang="en-US" sz="2400" spc="-50" dirty="0" smtClean="0"/>
              <a:t>Mentir es </a:t>
            </a:r>
            <a:r>
              <a:rPr lang="en-US" sz="2600" b="1" spc="-50" dirty="0" smtClean="0">
                <a:ln w="19050">
                  <a:noFill/>
                </a:ln>
                <a:solidFill>
                  <a:prstClr val="white"/>
                </a:solidFill>
                <a:effectLst>
                  <a:glow rad="76200">
                    <a:srgbClr val="C0260C"/>
                  </a:glow>
                </a:effectLst>
                <a:latin typeface="Arial" panose="020B0604020202020204" pitchFamily="34" charset="0"/>
                <a:cs typeface="Arial" panose="020B0604020202020204" pitchFamily="34" charset="0"/>
              </a:rPr>
              <a:t>abominación</a:t>
            </a:r>
            <a:r>
              <a:rPr lang="en-US" sz="2400" spc="-50" dirty="0" smtClean="0"/>
              <a:t> a Dios.</a:t>
            </a:r>
            <a:endParaRPr lang="en-US" sz="2400" spc="-50" dirty="0"/>
          </a:p>
        </p:txBody>
      </p:sp>
      <p:sp>
        <p:nvSpPr>
          <p:cNvPr id="48" name="Rectangle 47"/>
          <p:cNvSpPr/>
          <p:nvPr/>
        </p:nvSpPr>
        <p:spPr>
          <a:xfrm rot="5400000">
            <a:off x="2280389" y="1136583"/>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3"/>
          <p:cNvSpPr>
            <a:spLocks noChangeArrowheads="1"/>
          </p:cNvSpPr>
          <p:nvPr/>
        </p:nvSpPr>
        <p:spPr bwMode="auto">
          <a:xfrm>
            <a:off x="0" y="3073840"/>
            <a:ext cx="4572000" cy="345849"/>
          </a:xfrm>
          <a:prstGeom prst="rect">
            <a:avLst/>
          </a:prstGeom>
          <a:solidFill>
            <a:srgbClr val="5968B0"/>
          </a:solidFill>
          <a:ln w="0">
            <a:noFill/>
            <a:miter lim="800000"/>
            <a:headEnd/>
            <a:tailEnd/>
          </a:ln>
        </p:spPr>
        <p:txBody>
          <a:bodyPr lIns="0" tIns="0" rIns="0" bIns="9144" anchor="b" anchorCtr="0">
            <a:noAutofit/>
          </a:bodyPr>
          <a:lstStyle/>
          <a:p>
            <a:pPr lvl="0" algn="ctr">
              <a:lnSpc>
                <a:spcPts val="2300"/>
              </a:lnSpc>
            </a:pPr>
            <a:r>
              <a:rPr lang="es-ES" sz="1900" spc="-50" dirty="0">
                <a:solidFill>
                  <a:prstClr val="black"/>
                </a:solidFill>
              </a:rPr>
              <a:t>Y ciertamente </a:t>
            </a:r>
            <a:r>
              <a:rPr lang="es-ES" sz="1900" spc="-50" dirty="0" smtClean="0">
                <a:solidFill>
                  <a:prstClr val="black"/>
                </a:solidFill>
              </a:rPr>
              <a:t>puede </a:t>
            </a:r>
            <a:r>
              <a:rPr lang="es-ES" sz="1900" spc="-50" dirty="0">
                <a:solidFill>
                  <a:prstClr val="black"/>
                </a:solidFill>
              </a:rPr>
              <a:t>inventar </a:t>
            </a:r>
            <a:r>
              <a:rPr lang="es-ES" sz="1900" spc="-50" dirty="0" smtClean="0">
                <a:solidFill>
                  <a:prstClr val="black"/>
                </a:solidFill>
              </a:rPr>
              <a:t>una</a:t>
            </a:r>
            <a:r>
              <a:rPr lang="en-US" sz="1900" spc="-50" dirty="0" smtClean="0">
                <a:solidFill>
                  <a:prstClr val="black"/>
                </a:solidFill>
              </a:rPr>
              <a:t>               </a:t>
            </a:r>
            <a:r>
              <a:rPr lang="en-US" sz="1900" spc="-50" dirty="0">
                <a:solidFill>
                  <a:prstClr val="black"/>
                </a:solidFill>
              </a:rPr>
              <a:t>!</a:t>
            </a:r>
          </a:p>
        </p:txBody>
      </p:sp>
      <p:pic>
        <p:nvPicPr>
          <p:cNvPr id="42" name="Picture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3241" y="2976837"/>
            <a:ext cx="1142774" cy="605790"/>
          </a:xfrm>
          <a:prstGeom prst="rect">
            <a:avLst/>
          </a:prstGeom>
        </p:spPr>
      </p:pic>
      <p:sp>
        <p:nvSpPr>
          <p:cNvPr id="40" name="Text Box 4">
            <a:extLst>
              <a:ext uri="{FF2B5EF4-FFF2-40B4-BE49-F238E27FC236}">
                <a16:creationId xmlns:a16="http://schemas.microsoft.com/office/drawing/2014/main" xmlns="" id="{C5915EBF-04A2-4486-9E22-9405A94AA74D}"/>
              </a:ext>
            </a:extLst>
          </p:cNvPr>
          <p:cNvSpPr txBox="1">
            <a:spLocks noChangeArrowheads="1"/>
          </p:cNvSpPr>
          <p:nvPr/>
        </p:nvSpPr>
        <p:spPr bwMode="auto">
          <a:xfrm>
            <a:off x="3946088" y="0"/>
            <a:ext cx="607539" cy="184666"/>
          </a:xfrm>
          <a:prstGeom prst="rect">
            <a:avLst/>
          </a:prstGeom>
          <a:noFill/>
          <a:ln w="9525">
            <a:noFill/>
            <a:miter lim="800000"/>
            <a:headEnd/>
            <a:tailEnd/>
          </a:ln>
        </p:spPr>
        <p:txBody>
          <a:bodyPr wrap="none" lIns="0" rIns="0">
            <a:spAutoFit/>
          </a:bodyPr>
          <a:lstStyle>
            <a:defPPr>
              <a:defRPr lang="en-US"/>
            </a:defPPr>
            <a:lvl1pPr>
              <a:defRPr sz="1000">
                <a:solidFill>
                  <a:srgbClr val="5968B0"/>
                </a:solidFill>
              </a:defRPr>
            </a:lvl1pPr>
          </a:lstStyle>
          <a:p>
            <a:r>
              <a:rPr lang="en-US" sz="600" dirty="0"/>
              <a:t>Apocalipsis 21:27</a:t>
            </a:r>
          </a:p>
        </p:txBody>
      </p:sp>
      <p:sp>
        <p:nvSpPr>
          <p:cNvPr id="49" name="TextBox 48"/>
          <p:cNvSpPr txBox="1"/>
          <p:nvPr/>
        </p:nvSpPr>
        <p:spPr>
          <a:xfrm>
            <a:off x="4648200" y="18237"/>
            <a:ext cx="3352800" cy="1246495"/>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err="1" smtClean="0">
                <a:solidFill>
                  <a:schemeClr val="bg1"/>
                </a:solidFill>
              </a:rPr>
              <a:t>Proverbios</a:t>
            </a:r>
            <a:r>
              <a:rPr lang="en-US" dirty="0" smtClean="0">
                <a:solidFill>
                  <a:schemeClr val="bg1"/>
                </a:solidFill>
              </a:rPr>
              <a:t> </a:t>
            </a:r>
            <a:r>
              <a:rPr lang="en-US" dirty="0">
                <a:solidFill>
                  <a:schemeClr val="bg1"/>
                </a:solidFill>
              </a:rPr>
              <a:t>19:5 </a:t>
            </a:r>
            <a:r>
              <a:rPr lang="es-ES" dirty="0">
                <a:solidFill>
                  <a:schemeClr val="bg1"/>
                </a:solidFill>
              </a:rPr>
              <a:t>El testigo falso no quedará sin castigo; y [el que] habla mentiras no escapará</a:t>
            </a:r>
            <a:r>
              <a:rPr lang="es-ES" dirty="0" smtClean="0">
                <a:solidFill>
                  <a:schemeClr val="bg1"/>
                </a:solidFill>
              </a:rPr>
              <a:t>.</a:t>
            </a:r>
          </a:p>
          <a:p>
            <a:r>
              <a:rPr lang="en-US" dirty="0">
                <a:solidFill>
                  <a:schemeClr val="bg1"/>
                </a:solidFill>
              </a:rPr>
              <a:t>Salmos 101:7 </a:t>
            </a:r>
            <a:r>
              <a:rPr lang="es-ES" dirty="0">
                <a:solidFill>
                  <a:schemeClr val="bg1"/>
                </a:solidFill>
              </a:rPr>
              <a:t>No habitará dentro de mi casa el que hace fraude; el que habla mentiras no se afirmará delante de mis ojos</a:t>
            </a:r>
            <a:r>
              <a:rPr lang="es-ES" dirty="0" smtClean="0">
                <a:solidFill>
                  <a:schemeClr val="bg1"/>
                </a:solidFill>
              </a:rPr>
              <a:t>.</a:t>
            </a:r>
          </a:p>
          <a:p>
            <a:r>
              <a:rPr lang="en-US" dirty="0" smtClean="0">
                <a:solidFill>
                  <a:schemeClr val="bg1"/>
                </a:solidFill>
              </a:rPr>
              <a:t>Apocalipsis 22:14 </a:t>
            </a:r>
            <a:r>
              <a:rPr lang="es-ES" dirty="0" smtClean="0">
                <a:solidFill>
                  <a:schemeClr val="bg1"/>
                </a:solidFill>
              </a:rPr>
              <a:t> Bienaventurados los que guardan sus mandamientos, para tener derecho al árbol de la vida, y poder entrar por las puertas en la ciudad. 15 Mas los perros estarán afuera, y los hechiceros, y los disolutos, y los homicidas, y los idólatras, y cualquiera que ama y hace mentira.</a:t>
            </a:r>
            <a:endParaRPr lang="en-US" dirty="0">
              <a:solidFill>
                <a:schemeClr val="bg1"/>
              </a:solidFill>
            </a:endParaRPr>
          </a:p>
        </p:txBody>
      </p:sp>
      <p:sp>
        <p:nvSpPr>
          <p:cNvPr id="19" name="TextBox 18"/>
          <p:cNvSpPr txBox="1"/>
          <p:nvPr/>
        </p:nvSpPr>
        <p:spPr>
          <a:xfrm>
            <a:off x="4648201" y="1731879"/>
            <a:ext cx="2933624" cy="276999"/>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err="1" smtClean="0">
                <a:solidFill>
                  <a:schemeClr val="bg1"/>
                </a:solidFill>
              </a:rPr>
              <a:t>Proverbios</a:t>
            </a:r>
            <a:r>
              <a:rPr lang="en-US" dirty="0" smtClean="0">
                <a:solidFill>
                  <a:schemeClr val="bg1"/>
                </a:solidFill>
              </a:rPr>
              <a:t> </a:t>
            </a:r>
            <a:r>
              <a:rPr lang="en-US" dirty="0">
                <a:solidFill>
                  <a:schemeClr val="bg1"/>
                </a:solidFill>
              </a:rPr>
              <a:t>12:22 </a:t>
            </a:r>
            <a:r>
              <a:rPr lang="es-ES" dirty="0">
                <a:solidFill>
                  <a:schemeClr val="bg1"/>
                </a:solidFill>
              </a:rPr>
              <a:t>Los labios mentirosos [son] abominación a Jehová</a:t>
            </a:r>
            <a:endParaRPr lang="en-US" dirty="0">
              <a:solidFill>
                <a:schemeClr val="bg1"/>
              </a:solidFill>
            </a:endParaRPr>
          </a:p>
        </p:txBody>
      </p:sp>
      <p:pic>
        <p:nvPicPr>
          <p:cNvPr id="51" name="Picture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1402" y="2714330"/>
            <a:ext cx="929393" cy="457200"/>
          </a:xfrm>
          <a:prstGeom prst="rect">
            <a:avLst/>
          </a:prstGeom>
        </p:spPr>
      </p:pic>
      <p:pic>
        <p:nvPicPr>
          <p:cNvPr id="53" name="Picture 5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7601" y="2333330"/>
            <a:ext cx="959375" cy="457200"/>
          </a:xfrm>
          <a:prstGeom prst="rect">
            <a:avLst/>
          </a:prstGeom>
        </p:spPr>
      </p:pic>
      <p:pic>
        <p:nvPicPr>
          <p:cNvPr id="54" name="Picture 5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84766" y="1952330"/>
            <a:ext cx="863435" cy="457200"/>
          </a:xfrm>
          <a:prstGeom prst="rect">
            <a:avLst/>
          </a:prstGeom>
        </p:spPr>
      </p:pic>
      <p:pic>
        <p:nvPicPr>
          <p:cNvPr id="55" name="Picture 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48026" y="1596232"/>
            <a:ext cx="761938" cy="446905"/>
          </a:xfrm>
          <a:prstGeom prst="rect">
            <a:avLst/>
          </a:prstGeom>
        </p:spPr>
      </p:pic>
      <p:pic>
        <p:nvPicPr>
          <p:cNvPr id="56" name="Picture 5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59022" y="2714333"/>
            <a:ext cx="627836" cy="464781"/>
          </a:xfrm>
          <a:prstGeom prst="rect">
            <a:avLst/>
          </a:prstGeom>
        </p:spPr>
      </p:pic>
      <p:pic>
        <p:nvPicPr>
          <p:cNvPr id="57" name="Picture 5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62605" y="2001697"/>
            <a:ext cx="889943" cy="464781"/>
          </a:xfrm>
          <a:prstGeom prst="rect">
            <a:avLst/>
          </a:prstGeom>
        </p:spPr>
      </p:pic>
      <p:pic>
        <p:nvPicPr>
          <p:cNvPr id="58" name="Picture 5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59816" y="2107532"/>
            <a:ext cx="670505" cy="460594"/>
          </a:xfrm>
          <a:prstGeom prst="rect">
            <a:avLst/>
          </a:prstGeom>
        </p:spPr>
      </p:pic>
      <p:pic>
        <p:nvPicPr>
          <p:cNvPr id="59" name="Picture 5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54893" y="1676517"/>
            <a:ext cx="875429" cy="457200"/>
          </a:xfrm>
          <a:prstGeom prst="rect">
            <a:avLst/>
          </a:prstGeom>
        </p:spPr>
      </p:pic>
      <p:pic>
        <p:nvPicPr>
          <p:cNvPr id="60" name="Picture 5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455801" y="1600201"/>
            <a:ext cx="725528" cy="457200"/>
          </a:xfrm>
          <a:prstGeom prst="rect">
            <a:avLst/>
          </a:prstGeom>
        </p:spPr>
      </p:pic>
      <p:pic>
        <p:nvPicPr>
          <p:cNvPr id="61" name="Picture 6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667003" y="2375178"/>
            <a:ext cx="887419" cy="439388"/>
          </a:xfrm>
          <a:prstGeom prst="rect">
            <a:avLst/>
          </a:prstGeom>
        </p:spPr>
      </p:pic>
      <p:pic>
        <p:nvPicPr>
          <p:cNvPr id="62" name="Picture 6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43792" y="2714333"/>
            <a:ext cx="932611" cy="464781"/>
          </a:xfrm>
          <a:prstGeom prst="rect">
            <a:avLst/>
          </a:prstGeom>
        </p:spPr>
      </p:pic>
      <p:pic>
        <p:nvPicPr>
          <p:cNvPr id="63" name="Picture 6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70644" y="2335738"/>
            <a:ext cx="1005758" cy="464781"/>
          </a:xfrm>
          <a:prstGeom prst="rect">
            <a:avLst/>
          </a:prstGeom>
        </p:spPr>
      </p:pic>
      <p:pic>
        <p:nvPicPr>
          <p:cNvPr id="64" name="Picture 63"/>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85800" y="1952330"/>
            <a:ext cx="1122768" cy="400050"/>
          </a:xfrm>
          <a:prstGeom prst="rect">
            <a:avLst/>
          </a:prstGeom>
        </p:spPr>
      </p:pic>
      <p:pic>
        <p:nvPicPr>
          <p:cNvPr id="65" name="Picture 64"/>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46850" y="1573568"/>
            <a:ext cx="627836" cy="460311"/>
          </a:xfrm>
          <a:prstGeom prst="rect">
            <a:avLst/>
          </a:prstGeom>
        </p:spPr>
      </p:pic>
      <p:pic>
        <p:nvPicPr>
          <p:cNvPr id="66" name="Picture 65"/>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73" y="2766061"/>
            <a:ext cx="854440" cy="434340"/>
          </a:xfrm>
          <a:prstGeom prst="rect">
            <a:avLst/>
          </a:prstGeom>
        </p:spPr>
      </p:pic>
      <p:pic>
        <p:nvPicPr>
          <p:cNvPr id="67" name="Picture 6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28" y="2389095"/>
            <a:ext cx="762429" cy="457200"/>
          </a:xfrm>
          <a:prstGeom prst="rect">
            <a:avLst/>
          </a:prstGeom>
        </p:spPr>
      </p:pic>
      <p:pic>
        <p:nvPicPr>
          <p:cNvPr id="68" name="Picture 67"/>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6147" y="1968037"/>
            <a:ext cx="621741" cy="460269"/>
          </a:xfrm>
          <a:prstGeom prst="rect">
            <a:avLst/>
          </a:prstGeom>
        </p:spPr>
      </p:pic>
      <p:pic>
        <p:nvPicPr>
          <p:cNvPr id="69" name="Picture 68"/>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93351" y="1613210"/>
            <a:ext cx="810701" cy="425193"/>
          </a:xfrm>
          <a:prstGeom prst="rect">
            <a:avLst/>
          </a:prstGeom>
        </p:spPr>
      </p:pic>
    </p:spTree>
    <p:extLst>
      <p:ext uri="{BB962C8B-B14F-4D97-AF65-F5344CB8AC3E}">
        <p14:creationId xmlns:p14="http://schemas.microsoft.com/office/powerpoint/2010/main" val="2847345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25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6250"/>
                            </p:stCondLst>
                            <p:childTnLst>
                              <p:par>
                                <p:cTn id="11" presetID="22" presetClass="entr" presetSubtype="1" fill="hold" grpId="0" nodeType="afterEffect">
                                  <p:stCondLst>
                                    <p:cond delay="4000"/>
                                  </p:stCondLst>
                                  <p:childTnLst>
                                    <p:set>
                                      <p:cBhvr>
                                        <p:cTn id="12" dur="1" fill="hold">
                                          <p:stCondLst>
                                            <p:cond delay="0"/>
                                          </p:stCondLst>
                                        </p:cTn>
                                        <p:tgtEl>
                                          <p:spTgt spid="41"/>
                                        </p:tgtEl>
                                        <p:attrNameLst>
                                          <p:attrName>style.visibility</p:attrName>
                                        </p:attrNameLst>
                                      </p:cBhvr>
                                      <p:to>
                                        <p:strVal val="visible"/>
                                      </p:to>
                                    </p:set>
                                    <p:animEffect transition="in" filter="wipe(up)">
                                      <p:cBhvr>
                                        <p:cTn id="13" dur="500"/>
                                        <p:tgtEl>
                                          <p:spTgt spid="41"/>
                                        </p:tgtEl>
                                      </p:cBhvr>
                                    </p:animEffect>
                                  </p:childTnLst>
                                </p:cTn>
                              </p:par>
                              <p:par>
                                <p:cTn id="14" presetID="26" presetClass="exit" presetSubtype="0" fill="hold" nodeType="withEffect">
                                  <p:stCondLst>
                                    <p:cond delay="4400"/>
                                  </p:stCondLst>
                                  <p:childTnLst>
                                    <p:animEffect transition="out" filter="wipe(down)">
                                      <p:cBhvr>
                                        <p:cTn id="15" dur="86" accel="50000">
                                          <p:stCondLst>
                                            <p:cond delay="864"/>
                                          </p:stCondLst>
                                        </p:cTn>
                                        <p:tgtEl>
                                          <p:spTgt spid="60"/>
                                        </p:tgtEl>
                                      </p:cBhvr>
                                    </p:animEffect>
                                    <p:anim calcmode="lin" valueType="num">
                                      <p:cBhvr>
                                        <p:cTn id="16" dur="865" tmFilter="0,0; 0.14,0.31; 0.43,0.73; 0.71,0.91; 1.0,1.0">
                                          <p:stCondLst>
                                            <p:cond delay="0"/>
                                          </p:stCondLst>
                                        </p:cTn>
                                        <p:tgtEl>
                                          <p:spTgt spid="60"/>
                                        </p:tgtEl>
                                        <p:attrNameLst>
                                          <p:attrName>ppt_x</p:attrName>
                                        </p:attrNameLst>
                                      </p:cBhvr>
                                      <p:tavLst>
                                        <p:tav tm="0">
                                          <p:val>
                                            <p:strVal val="ppt_x"/>
                                          </p:val>
                                        </p:tav>
                                        <p:tav tm="100000">
                                          <p:val>
                                            <p:strVal val="#ppt_x+0.25"/>
                                          </p:val>
                                        </p:tav>
                                      </p:tavLst>
                                    </p:anim>
                                    <p:anim calcmode="lin" valueType="num">
                                      <p:cBhvr>
                                        <p:cTn id="17" dur="85">
                                          <p:stCondLst>
                                            <p:cond delay="865"/>
                                          </p:stCondLst>
                                        </p:cTn>
                                        <p:tgtEl>
                                          <p:spTgt spid="60"/>
                                        </p:tgtEl>
                                        <p:attrNameLst>
                                          <p:attrName>ppt_x</p:attrName>
                                        </p:attrNameLst>
                                      </p:cBhvr>
                                      <p:tavLst>
                                        <p:tav tm="0">
                                          <p:val>
                                            <p:strVal val="ppt_x"/>
                                          </p:val>
                                        </p:tav>
                                        <p:tav tm="100000">
                                          <p:val>
                                            <p:strVal val="ppt_x"/>
                                          </p:val>
                                        </p:tav>
                                      </p:tavLst>
                                    </p:anim>
                                    <p:anim calcmode="lin" valueType="num">
                                      <p:cBhvr>
                                        <p:cTn id="18" dur="315" tmFilter="0.0,0.0;0.25,0.07;0.50,0.2;0.75,0.467;1.0,1.0">
                                          <p:stCondLst>
                                            <p:cond delay="0"/>
                                          </p:stCondLst>
                                        </p:cTn>
                                        <p:tgtEl>
                                          <p:spTgt spid="60"/>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9" dur="315" tmFilter="0, 0; 0.125,0.2665; 0.25,0.4; 0.375,0.465; 0.5,0.5;  0.625,0.535; 0.75,0.6; 0.875,0.7335; 1,1">
                                          <p:stCondLst>
                                            <p:cond delay="315"/>
                                          </p:stCondLst>
                                        </p:cTn>
                                        <p:tgtEl>
                                          <p:spTgt spid="60"/>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0" dur="158" tmFilter="0, 0; 0.125,0.2665; 0.25,0.4; 0.375,0.465; 0.5,0.5;  0.625,0.535; 0.75,0.6; 0.875,0.7335; 1,1">
                                          <p:stCondLst>
                                            <p:cond delay="629"/>
                                          </p:stCondLst>
                                        </p:cTn>
                                        <p:tgtEl>
                                          <p:spTgt spid="60"/>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1" dur="78" tmFilter="0, 0; 0.125,0.2665; 0.25,0.4; 0.375,0.465; 0.5,0.5;  0.625,0.535; 0.75,0.6; 0.875,0.7335; 1,1">
                                          <p:stCondLst>
                                            <p:cond delay="787"/>
                                          </p:stCondLst>
                                        </p:cTn>
                                        <p:tgtEl>
                                          <p:spTgt spid="60"/>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2" dur="86" accel="50000">
                                          <p:stCondLst>
                                            <p:cond delay="864"/>
                                          </p:stCondLst>
                                        </p:cTn>
                                        <p:tgtEl>
                                          <p:spTgt spid="60"/>
                                        </p:tgtEl>
                                        <p:attrNameLst>
                                          <p:attrName>ppt_y</p:attrName>
                                        </p:attrNameLst>
                                      </p:cBhvr>
                                      <p:tavLst>
                                        <p:tav tm="0">
                                          <p:val>
                                            <p:strVal val="ppt_y"/>
                                          </p:val>
                                        </p:tav>
                                        <p:tav tm="100000">
                                          <p:val>
                                            <p:strVal val="ppt_y+ppt_h"/>
                                          </p:val>
                                        </p:tav>
                                      </p:tavLst>
                                    </p:anim>
                                    <p:animScale>
                                      <p:cBhvr>
                                        <p:cTn id="23" dur="12">
                                          <p:stCondLst>
                                            <p:cond delay="294"/>
                                          </p:stCondLst>
                                        </p:cTn>
                                        <p:tgtEl>
                                          <p:spTgt spid="60"/>
                                        </p:tgtEl>
                                      </p:cBhvr>
                                      <p:to x="100000" y="60000"/>
                                    </p:animScale>
                                    <p:animScale>
                                      <p:cBhvr>
                                        <p:cTn id="24" dur="79" decel="50000">
                                          <p:stCondLst>
                                            <p:cond delay="307"/>
                                          </p:stCondLst>
                                        </p:cTn>
                                        <p:tgtEl>
                                          <p:spTgt spid="60"/>
                                        </p:tgtEl>
                                      </p:cBhvr>
                                      <p:to x="100000" y="100000"/>
                                    </p:animScale>
                                    <p:animScale>
                                      <p:cBhvr>
                                        <p:cTn id="25" dur="12">
                                          <p:stCondLst>
                                            <p:cond delay="623"/>
                                          </p:stCondLst>
                                        </p:cTn>
                                        <p:tgtEl>
                                          <p:spTgt spid="60"/>
                                        </p:tgtEl>
                                      </p:cBhvr>
                                      <p:to x="100000" y="80000"/>
                                    </p:animScale>
                                    <p:animScale>
                                      <p:cBhvr>
                                        <p:cTn id="26" dur="79" decel="50000">
                                          <p:stCondLst>
                                            <p:cond delay="636"/>
                                          </p:stCondLst>
                                        </p:cTn>
                                        <p:tgtEl>
                                          <p:spTgt spid="60"/>
                                        </p:tgtEl>
                                      </p:cBhvr>
                                      <p:to x="100000" y="100000"/>
                                    </p:animScale>
                                    <p:animScale>
                                      <p:cBhvr>
                                        <p:cTn id="27" dur="12">
                                          <p:stCondLst>
                                            <p:cond delay="780"/>
                                          </p:stCondLst>
                                        </p:cTn>
                                        <p:tgtEl>
                                          <p:spTgt spid="60"/>
                                        </p:tgtEl>
                                      </p:cBhvr>
                                      <p:to x="100000" y="90000"/>
                                    </p:animScale>
                                    <p:animScale>
                                      <p:cBhvr>
                                        <p:cTn id="28" dur="79" decel="50000">
                                          <p:stCondLst>
                                            <p:cond delay="792"/>
                                          </p:stCondLst>
                                        </p:cTn>
                                        <p:tgtEl>
                                          <p:spTgt spid="60"/>
                                        </p:tgtEl>
                                      </p:cBhvr>
                                      <p:to x="100000" y="100000"/>
                                    </p:animScale>
                                    <p:animScale>
                                      <p:cBhvr>
                                        <p:cTn id="29" dur="12">
                                          <p:stCondLst>
                                            <p:cond delay="859"/>
                                          </p:stCondLst>
                                        </p:cTn>
                                        <p:tgtEl>
                                          <p:spTgt spid="60"/>
                                        </p:tgtEl>
                                      </p:cBhvr>
                                      <p:to x="100000" y="95000"/>
                                    </p:animScale>
                                    <p:animScale>
                                      <p:cBhvr>
                                        <p:cTn id="30" dur="79" decel="50000">
                                          <p:stCondLst>
                                            <p:cond delay="871"/>
                                          </p:stCondLst>
                                        </p:cTn>
                                        <p:tgtEl>
                                          <p:spTgt spid="60"/>
                                        </p:tgtEl>
                                      </p:cBhvr>
                                      <p:to x="100000" y="100000"/>
                                    </p:animScale>
                                    <p:set>
                                      <p:cBhvr>
                                        <p:cTn id="31" dur="1" fill="hold">
                                          <p:stCondLst>
                                            <p:cond delay="949"/>
                                          </p:stCondLst>
                                        </p:cTn>
                                        <p:tgtEl>
                                          <p:spTgt spid="60"/>
                                        </p:tgtEl>
                                        <p:attrNameLst>
                                          <p:attrName>style.visibility</p:attrName>
                                        </p:attrNameLst>
                                      </p:cBhvr>
                                      <p:to>
                                        <p:strVal val="hidden"/>
                                      </p:to>
                                    </p:set>
                                  </p:childTnLst>
                                </p:cTn>
                              </p:par>
                              <p:par>
                                <p:cTn id="32" presetID="1" presetClass="exit" presetSubtype="0" fill="hold" nodeType="withEffect">
                                  <p:stCondLst>
                                    <p:cond delay="4800"/>
                                  </p:stCondLst>
                                  <p:childTnLst>
                                    <p:set>
                                      <p:cBhvr>
                                        <p:cTn id="33" dur="1" fill="hold">
                                          <p:stCondLst>
                                            <p:cond delay="0"/>
                                          </p:stCondLst>
                                        </p:cTn>
                                        <p:tgtEl>
                                          <p:spTgt spid="60"/>
                                        </p:tgtEl>
                                        <p:attrNameLst>
                                          <p:attrName>style.visibility</p:attrName>
                                        </p:attrNameLst>
                                      </p:cBhvr>
                                      <p:to>
                                        <p:strVal val="hidden"/>
                                      </p:to>
                                    </p:set>
                                  </p:childTnLst>
                                </p:cTn>
                              </p:par>
                              <p:par>
                                <p:cTn id="34" presetID="26" presetClass="entr" presetSubtype="0" fill="hold" nodeType="withEffect">
                                  <p:stCondLst>
                                    <p:cond delay="4500"/>
                                  </p:stCondLst>
                                  <p:childTnLst>
                                    <p:set>
                                      <p:cBhvr>
                                        <p:cTn id="35" dur="1" fill="hold">
                                          <p:stCondLst>
                                            <p:cond delay="0"/>
                                          </p:stCondLst>
                                        </p:cTn>
                                        <p:tgtEl>
                                          <p:spTgt spid="42"/>
                                        </p:tgtEl>
                                        <p:attrNameLst>
                                          <p:attrName>style.visibility</p:attrName>
                                        </p:attrNameLst>
                                      </p:cBhvr>
                                      <p:to>
                                        <p:strVal val="visible"/>
                                      </p:to>
                                    </p:set>
                                    <p:animEffect transition="in" filter="wipe(down)">
                                      <p:cBhvr>
                                        <p:cTn id="36" dur="290">
                                          <p:stCondLst>
                                            <p:cond delay="0"/>
                                          </p:stCondLst>
                                        </p:cTn>
                                        <p:tgtEl>
                                          <p:spTgt spid="42"/>
                                        </p:tgtEl>
                                      </p:cBhvr>
                                    </p:animEffect>
                                    <p:anim calcmode="lin" valueType="num">
                                      <p:cBhvr>
                                        <p:cTn id="37"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38"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39"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40"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41"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42" dur="13">
                                          <p:stCondLst>
                                            <p:cond delay="325"/>
                                          </p:stCondLst>
                                        </p:cTn>
                                        <p:tgtEl>
                                          <p:spTgt spid="42"/>
                                        </p:tgtEl>
                                      </p:cBhvr>
                                      <p:to x="100000" y="60000"/>
                                    </p:animScale>
                                    <p:animScale>
                                      <p:cBhvr>
                                        <p:cTn id="43" dur="83" decel="50000">
                                          <p:stCondLst>
                                            <p:cond delay="338"/>
                                          </p:stCondLst>
                                        </p:cTn>
                                        <p:tgtEl>
                                          <p:spTgt spid="42"/>
                                        </p:tgtEl>
                                      </p:cBhvr>
                                      <p:to x="100000" y="100000"/>
                                    </p:animScale>
                                    <p:animScale>
                                      <p:cBhvr>
                                        <p:cTn id="44" dur="13">
                                          <p:stCondLst>
                                            <p:cond delay="656"/>
                                          </p:stCondLst>
                                        </p:cTn>
                                        <p:tgtEl>
                                          <p:spTgt spid="42"/>
                                        </p:tgtEl>
                                      </p:cBhvr>
                                      <p:to x="100000" y="80000"/>
                                    </p:animScale>
                                    <p:animScale>
                                      <p:cBhvr>
                                        <p:cTn id="45" dur="83" decel="50000">
                                          <p:stCondLst>
                                            <p:cond delay="669"/>
                                          </p:stCondLst>
                                        </p:cTn>
                                        <p:tgtEl>
                                          <p:spTgt spid="42"/>
                                        </p:tgtEl>
                                      </p:cBhvr>
                                      <p:to x="100000" y="100000"/>
                                    </p:animScale>
                                    <p:animScale>
                                      <p:cBhvr>
                                        <p:cTn id="46" dur="13">
                                          <p:stCondLst>
                                            <p:cond delay="821"/>
                                          </p:stCondLst>
                                        </p:cTn>
                                        <p:tgtEl>
                                          <p:spTgt spid="42"/>
                                        </p:tgtEl>
                                      </p:cBhvr>
                                      <p:to x="100000" y="90000"/>
                                    </p:animScale>
                                    <p:animScale>
                                      <p:cBhvr>
                                        <p:cTn id="47" dur="83" decel="50000">
                                          <p:stCondLst>
                                            <p:cond delay="834"/>
                                          </p:stCondLst>
                                        </p:cTn>
                                        <p:tgtEl>
                                          <p:spTgt spid="42"/>
                                        </p:tgtEl>
                                      </p:cBhvr>
                                      <p:to x="100000" y="100000"/>
                                    </p:animScale>
                                    <p:animScale>
                                      <p:cBhvr>
                                        <p:cTn id="48" dur="13">
                                          <p:stCondLst>
                                            <p:cond delay="904"/>
                                          </p:stCondLst>
                                        </p:cTn>
                                        <p:tgtEl>
                                          <p:spTgt spid="42"/>
                                        </p:tgtEl>
                                      </p:cBhvr>
                                      <p:to x="100000" y="95000"/>
                                    </p:animScale>
                                    <p:animScale>
                                      <p:cBhvr>
                                        <p:cTn id="49" dur="83" decel="50000">
                                          <p:stCondLst>
                                            <p:cond delay="917"/>
                                          </p:stCondLst>
                                        </p:cTn>
                                        <p:tgtEl>
                                          <p:spTgt spid="42"/>
                                        </p:tgtEl>
                                      </p:cBhvr>
                                      <p:to x="100000" y="100000"/>
                                    </p:animScale>
                                  </p:childTnLst>
                                </p:cTn>
                              </p:par>
                            </p:childTnLst>
                          </p:cTn>
                        </p:par>
                        <p:par>
                          <p:cTn id="50" fill="hold">
                            <p:stCondLst>
                              <p:cond delay="11750"/>
                            </p:stCondLst>
                            <p:childTnLst>
                              <p:par>
                                <p:cTn id="51" presetID="1"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3" restart="whenNotActive" fill="hold" evtFilter="cancelBubble" nodeType="interactiveSeq">
                <p:stCondLst>
                  <p:cond evt="onClick" delay="0">
                    <p:tgtEl>
                      <p:spTgt spid="19"/>
                    </p:tgtEl>
                  </p:cond>
                </p:stCondLst>
                <p:endSync evt="end" delay="0">
                  <p:rtn val="all"/>
                </p:endSync>
                <p:childTnLst>
                  <p:par>
                    <p:cTn id="54" fill="hold">
                      <p:stCondLst>
                        <p:cond delay="0"/>
                      </p:stCondLst>
                      <p:childTnLst>
                        <p:par>
                          <p:cTn id="55" fill="hold">
                            <p:stCondLst>
                              <p:cond delay="0"/>
                            </p:stCondLst>
                            <p:childTnLst>
                              <p:par>
                                <p:cTn id="56" presetID="1" presetClass="exit" presetSubtype="0" fill="hold" grpId="2" nodeType="clickEffect">
                                  <p:stCondLst>
                                    <p:cond delay="0"/>
                                  </p:stCondLst>
                                  <p:childTnLst>
                                    <p:set>
                                      <p:cBhvr>
                                        <p:cTn id="57"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8" restart="whenNotActive" fill="hold" evtFilter="cancelBubble" nodeType="interactiveSeq">
                <p:stCondLst>
                  <p:cond evt="onClick" delay="0">
                    <p:tgtEl>
                      <p:spTgt spid="47"/>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42" presetClass="path" presetSubtype="0" accel="50000" decel="50000" fill="hold" grpId="1" nodeType="withEffect">
                                  <p:stCondLst>
                                    <p:cond delay="0"/>
                                  </p:stCondLst>
                                  <p:childTnLst>
                                    <p:animMotion origin="layout" path="M -2.22045E-16 -2.59259E-6 L -0.83958 0.00753 " pathEditMode="relative" rAng="0" ptsTypes="AA">
                                      <p:cBhvr>
                                        <p:cTn id="64" dur="200" fill="hold"/>
                                        <p:tgtEl>
                                          <p:spTgt spid="19"/>
                                        </p:tgtEl>
                                        <p:attrNameLst>
                                          <p:attrName>ppt_x</p:attrName>
                                          <p:attrName>ppt_y</p:attrName>
                                        </p:attrNameLst>
                                      </p:cBhvr>
                                      <p:rCtr x="-41979" y="347"/>
                                    </p:animMotion>
                                  </p:childTnLst>
                                </p:cTn>
                              </p:par>
                            </p:childTnLst>
                          </p:cTn>
                        </p:par>
                      </p:childTnLst>
                    </p:cTn>
                  </p:par>
                </p:childTnLst>
              </p:cTn>
              <p:nextCondLst>
                <p:cond evt="onClick" delay="0">
                  <p:tgtEl>
                    <p:spTgt spid="47"/>
                  </p:tgtEl>
                </p:cond>
              </p:nextCondLst>
            </p:seq>
            <p:seq concurrent="1" nextAc="seek">
              <p:cTn id="65" restart="whenNotActive" fill="hold" evtFilter="cancelBubble" nodeType="interactiveSeq">
                <p:stCondLst>
                  <p:cond evt="onClick" delay="0">
                    <p:tgtEl>
                      <p:spTgt spid="49"/>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grpId="2" nodeType="clickEffect">
                                  <p:stCondLst>
                                    <p:cond delay="0"/>
                                  </p:stCondLst>
                                  <p:childTnLst>
                                    <p:set>
                                      <p:cBhvr>
                                        <p:cTn id="69"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70" restart="whenNotActive" fill="hold" evtFilter="cancelBubble" nodeType="interactiveSeq">
                <p:stCondLst>
                  <p:cond evt="onClick" delay="0">
                    <p:tgtEl>
                      <p:spTgt spid="44"/>
                    </p:tgtEl>
                  </p:cond>
                </p:stCondLst>
                <p:endSync evt="end" delay="0">
                  <p:rtn val="all"/>
                </p:endSync>
                <p:childTnLst>
                  <p:par>
                    <p:cTn id="71" fill="hold">
                      <p:stCondLst>
                        <p:cond delay="0"/>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9"/>
                                        </p:tgtEl>
                                        <p:attrNameLst>
                                          <p:attrName>style.visibility</p:attrName>
                                        </p:attrNameLst>
                                      </p:cBhvr>
                                      <p:to>
                                        <p:strVal val="visible"/>
                                      </p:to>
                                    </p:set>
                                  </p:childTnLst>
                                </p:cTn>
                              </p:par>
                              <p:par>
                                <p:cTn id="75" presetID="42" presetClass="path" presetSubtype="0" accel="50000" decel="50000" fill="hold" grpId="1" nodeType="withEffect">
                                  <p:stCondLst>
                                    <p:cond delay="0"/>
                                  </p:stCondLst>
                                  <p:childTnLst>
                                    <p:animMotion origin="layout" path="M -3.33333E-6 -2.96296E-6 L -0.88541 0.00058 " pathEditMode="relative" rAng="0" ptsTypes="AA">
                                      <p:cBhvr>
                                        <p:cTn id="76" dur="200" fill="hold"/>
                                        <p:tgtEl>
                                          <p:spTgt spid="49"/>
                                        </p:tgtEl>
                                        <p:attrNameLst>
                                          <p:attrName>ppt_x</p:attrName>
                                          <p:attrName>ppt_y</p:attrName>
                                        </p:attrNameLst>
                                      </p:cBhvr>
                                      <p:rCtr x="-44271" y="0"/>
                                    </p:animMotion>
                                  </p:childTnLst>
                                </p:cTn>
                              </p:par>
                            </p:childTnLst>
                          </p:cTn>
                        </p:par>
                      </p:childTnLst>
                    </p:cTn>
                  </p:par>
                </p:childTnLst>
              </p:cTn>
              <p:nextCondLst>
                <p:cond evt="onClick" delay="0">
                  <p:tgtEl>
                    <p:spTgt spid="44"/>
                  </p:tgtEl>
                </p:cond>
              </p:nextCondLst>
            </p:seq>
          </p:childTnLst>
        </p:cTn>
      </p:par>
    </p:tnLst>
    <p:bldLst>
      <p:bldP spid="47" grpId="0" animBg="1"/>
      <p:bldP spid="48" grpId="0" animBg="1"/>
      <p:bldP spid="41" grpId="0" animBg="1"/>
      <p:bldP spid="49" grpId="0" animBg="1"/>
      <p:bldP spid="49" grpId="1" animBg="1"/>
      <p:bldP spid="49" grpId="2" animBg="1"/>
      <p:bldP spid="19" grpId="0" animBg="1"/>
      <p:bldP spid="19" grpId="1" animBg="1"/>
      <p:bldP spid="1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
          <p:cNvSpPr>
            <a:spLocks noChangeArrowheads="1"/>
          </p:cNvSpPr>
          <p:nvPr/>
        </p:nvSpPr>
        <p:spPr bwMode="auto">
          <a:xfrm>
            <a:off x="0" y="6658"/>
            <a:ext cx="4572000" cy="671979"/>
          </a:xfrm>
          <a:prstGeom prst="rect">
            <a:avLst/>
          </a:prstGeom>
          <a:solidFill>
            <a:srgbClr val="5968B0"/>
          </a:solidFill>
          <a:ln w="0">
            <a:noFill/>
            <a:miter lim="800000"/>
            <a:headEnd/>
            <a:tailEnd/>
          </a:ln>
        </p:spPr>
        <p:txBody>
          <a:bodyPr lIns="0" tIns="91440" rIns="0" bIns="91440" anchor="ctr" anchorCtr="0">
            <a:spAutoFit/>
          </a:bodyPr>
          <a:lstStyle/>
          <a:p>
            <a:pPr algn="ctr">
              <a:lnSpc>
                <a:spcPts val="1800"/>
              </a:lnSpc>
              <a:spcAft>
                <a:spcPts val="200"/>
              </a:spcAft>
            </a:pPr>
            <a:r>
              <a:rPr lang="es-ES" sz="1800" spc="-60" dirty="0">
                <a:solidFill>
                  <a:prstClr val="black"/>
                </a:solidFill>
              </a:rPr>
              <a:t>Entonces, la verdad absoluta de la Biblia es</a:t>
            </a:r>
            <a:r>
              <a:rPr lang="en-US" sz="1800" spc="-60" dirty="0" smtClean="0">
                <a:solidFill>
                  <a:prstClr val="black"/>
                </a:solidFill>
              </a:rPr>
              <a:t>…</a:t>
            </a:r>
            <a:endParaRPr lang="en-US" sz="1800" spc="-60" dirty="0">
              <a:solidFill>
                <a:prstClr val="black"/>
              </a:solidFill>
            </a:endParaRPr>
          </a:p>
          <a:p>
            <a:pPr algn="ctr">
              <a:lnSpc>
                <a:spcPts val="1800"/>
              </a:lnSpc>
              <a:spcAft>
                <a:spcPts val="200"/>
              </a:spcAft>
            </a:pPr>
            <a:r>
              <a:rPr lang="es-ES" sz="1800" spc="-60" dirty="0">
                <a:solidFill>
                  <a:prstClr val="black"/>
                </a:solidFill>
              </a:rPr>
              <a:t>Dios</a:t>
            </a:r>
            <a:r>
              <a:rPr lang="es-ES" sz="1200" spc="-60" dirty="0">
                <a:solidFill>
                  <a:prstClr val="black"/>
                </a:solidFill>
              </a:rPr>
              <a:t> </a:t>
            </a:r>
            <a:r>
              <a:rPr lang="es-ES" sz="1800" b="1" u="sng" spc="-40" dirty="0">
                <a:ln w="6350">
                  <a:solidFill>
                    <a:schemeClr val="bg1"/>
                  </a:solidFill>
                </a:ln>
                <a:solidFill>
                  <a:schemeClr val="tx1"/>
                </a:solidFill>
              </a:rPr>
              <a:t>nunca</a:t>
            </a:r>
            <a:r>
              <a:rPr lang="es-ES" sz="1200" b="1" u="sng" spc="-40" dirty="0">
                <a:ln w="6350">
                  <a:solidFill>
                    <a:schemeClr val="bg1"/>
                  </a:solidFill>
                </a:ln>
                <a:solidFill>
                  <a:schemeClr val="tx1"/>
                </a:solidFill>
              </a:rPr>
              <a:t> </a:t>
            </a:r>
            <a:r>
              <a:rPr lang="es-ES" sz="1800" b="1" u="sng" spc="-40" dirty="0">
                <a:ln w="6350">
                  <a:solidFill>
                    <a:schemeClr val="bg1"/>
                  </a:solidFill>
                </a:ln>
                <a:solidFill>
                  <a:schemeClr val="tx1"/>
                </a:solidFill>
              </a:rPr>
              <a:t>puede</a:t>
            </a:r>
            <a:r>
              <a:rPr lang="es-ES" sz="1200" spc="-60" dirty="0">
                <a:solidFill>
                  <a:prstClr val="black"/>
                </a:solidFill>
              </a:rPr>
              <a:t> </a:t>
            </a:r>
            <a:r>
              <a:rPr lang="es-ES" sz="1800" spc="-60" dirty="0">
                <a:solidFill>
                  <a:prstClr val="black"/>
                </a:solidFill>
              </a:rPr>
              <a:t>dejar</a:t>
            </a:r>
            <a:r>
              <a:rPr lang="es-ES" sz="1200" spc="-60" dirty="0">
                <a:solidFill>
                  <a:prstClr val="black"/>
                </a:solidFill>
              </a:rPr>
              <a:t> </a:t>
            </a:r>
            <a:r>
              <a:rPr lang="es-ES" sz="1800" spc="-60" dirty="0">
                <a:solidFill>
                  <a:prstClr val="black"/>
                </a:solidFill>
              </a:rPr>
              <a:t>nada</a:t>
            </a:r>
            <a:r>
              <a:rPr lang="es-ES" sz="1200" spc="-60" dirty="0">
                <a:solidFill>
                  <a:prstClr val="black"/>
                </a:solidFill>
              </a:rPr>
              <a:t> </a:t>
            </a:r>
            <a:r>
              <a:rPr lang="es-ES" sz="1800" spc="-60" dirty="0">
                <a:solidFill>
                  <a:prstClr val="black"/>
                </a:solidFill>
              </a:rPr>
              <a:t>de</a:t>
            </a:r>
            <a:r>
              <a:rPr lang="es-ES" sz="1200" spc="-60" dirty="0">
                <a:solidFill>
                  <a:prstClr val="black"/>
                </a:solidFill>
              </a:rPr>
              <a:t> </a:t>
            </a:r>
            <a:r>
              <a:rPr lang="es-ES" sz="1800" spc="-60" dirty="0">
                <a:solidFill>
                  <a:prstClr val="black"/>
                </a:solidFill>
              </a:rPr>
              <a:t>esto</a:t>
            </a:r>
            <a:r>
              <a:rPr lang="es-ES" sz="1200" spc="-60" dirty="0">
                <a:solidFill>
                  <a:prstClr val="black"/>
                </a:solidFill>
              </a:rPr>
              <a:t> </a:t>
            </a:r>
            <a:r>
              <a:rPr lang="es-ES" sz="1800" spc="-60" dirty="0">
                <a:solidFill>
                  <a:prstClr val="black"/>
                </a:solidFill>
              </a:rPr>
              <a:t>en</a:t>
            </a:r>
            <a:r>
              <a:rPr lang="es-ES" sz="1200" spc="-60" dirty="0">
                <a:solidFill>
                  <a:prstClr val="black"/>
                </a:solidFill>
              </a:rPr>
              <a:t> </a:t>
            </a:r>
            <a:r>
              <a:rPr lang="es-ES" sz="1800" spc="-60" dirty="0">
                <a:solidFill>
                  <a:prstClr val="black"/>
                </a:solidFill>
              </a:rPr>
              <a:t>el</a:t>
            </a:r>
            <a:r>
              <a:rPr lang="es-ES" sz="1200" spc="-60" dirty="0">
                <a:solidFill>
                  <a:prstClr val="black"/>
                </a:solidFill>
              </a:rPr>
              <a:t> </a:t>
            </a:r>
            <a:r>
              <a:rPr lang="es-ES" sz="1800" spc="-60" dirty="0">
                <a:solidFill>
                  <a:prstClr val="black"/>
                </a:solidFill>
              </a:rPr>
              <a:t>cielo</a:t>
            </a:r>
            <a:r>
              <a:rPr lang="en-US" sz="1800" spc="-60" dirty="0" smtClean="0">
                <a:solidFill>
                  <a:prstClr val="black"/>
                </a:solidFill>
              </a:rPr>
              <a:t>.</a:t>
            </a:r>
            <a:endParaRPr lang="en-US" sz="1800" spc="-60" dirty="0">
              <a:solidFill>
                <a:prstClr val="black"/>
              </a:solidFill>
            </a:endParaRPr>
          </a:p>
        </p:txBody>
      </p:sp>
      <p:grpSp>
        <p:nvGrpSpPr>
          <p:cNvPr id="4" name="Group 3"/>
          <p:cNvGrpSpPr/>
          <p:nvPr/>
        </p:nvGrpSpPr>
        <p:grpSpPr>
          <a:xfrm>
            <a:off x="0" y="694818"/>
            <a:ext cx="4572000" cy="1486473"/>
            <a:chOff x="0" y="538978"/>
            <a:chExt cx="4572000" cy="1189178"/>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37286"/>
            <a:stretch/>
          </p:blipFill>
          <p:spPr>
            <a:xfrm>
              <a:off x="0" y="538978"/>
              <a:ext cx="4572000" cy="1189178"/>
            </a:xfrm>
            <a:prstGeom prst="rect">
              <a:avLst/>
            </a:prstGeom>
          </p:spPr>
        </p:pic>
        <p:sp>
          <p:nvSpPr>
            <p:cNvPr id="6" name="Rectangle 22"/>
            <p:cNvSpPr>
              <a:spLocks noChangeArrowheads="1"/>
            </p:cNvSpPr>
            <p:nvPr/>
          </p:nvSpPr>
          <p:spPr bwMode="auto">
            <a:xfrm rot="16200000">
              <a:off x="1412047" y="1163026"/>
              <a:ext cx="414216" cy="123111"/>
            </a:xfrm>
            <a:prstGeom prst="rect">
              <a:avLst/>
            </a:prstGeom>
            <a:noFill/>
            <a:ln w="9525">
              <a:noFill/>
              <a:miter lim="800000"/>
              <a:headEnd/>
              <a:tailEnd/>
            </a:ln>
          </p:spPr>
          <p:txBody>
            <a:bodyPr wrap="none" lIns="0" tIns="0" rIns="0" bIns="0">
              <a:spAutoFit/>
            </a:bodyPr>
            <a:lstStyle/>
            <a:p>
              <a:pPr defTabSz="417513"/>
              <a:r>
                <a:rPr lang="en-US" sz="800" dirty="0" smtClean="0"/>
                <a:t>Mateo </a:t>
              </a:r>
              <a:r>
                <a:rPr lang="en-US" sz="800" dirty="0"/>
                <a:t>7:23</a:t>
              </a:r>
            </a:p>
          </p:txBody>
        </p:sp>
        <p:sp>
          <p:nvSpPr>
            <p:cNvPr id="17" name="Rectangle 22"/>
            <p:cNvSpPr>
              <a:spLocks noChangeArrowheads="1"/>
            </p:cNvSpPr>
            <p:nvPr/>
          </p:nvSpPr>
          <p:spPr bwMode="auto">
            <a:xfrm rot="5400000" flipH="1">
              <a:off x="2656543" y="1167109"/>
              <a:ext cx="647613" cy="123111"/>
            </a:xfrm>
            <a:prstGeom prst="rect">
              <a:avLst/>
            </a:prstGeom>
            <a:noFill/>
            <a:ln w="9525">
              <a:noFill/>
              <a:miter lim="800000"/>
              <a:headEnd/>
              <a:tailEnd/>
            </a:ln>
          </p:spPr>
          <p:txBody>
            <a:bodyPr wrap="none" lIns="0" tIns="0" rIns="0" bIns="0">
              <a:spAutoFit/>
            </a:bodyPr>
            <a:lstStyle/>
            <a:p>
              <a:pPr defTabSz="417513"/>
              <a:r>
                <a:rPr lang="en-US" sz="800" dirty="0" smtClean="0"/>
                <a:t>Apocalipsis </a:t>
              </a:r>
              <a:r>
                <a:rPr lang="en-US" sz="800" dirty="0"/>
                <a:t>21:27</a:t>
              </a:r>
            </a:p>
          </p:txBody>
        </p:sp>
      </p:gr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8940" y="1025503"/>
            <a:ext cx="1021993" cy="1025126"/>
          </a:xfrm>
          <a:prstGeom prst="rect">
            <a:avLst/>
          </a:prstGeom>
        </p:spPr>
      </p:pic>
      <p:sp>
        <p:nvSpPr>
          <p:cNvPr id="14" name="TextBox 13"/>
          <p:cNvSpPr txBox="1"/>
          <p:nvPr/>
        </p:nvSpPr>
        <p:spPr>
          <a:xfrm>
            <a:off x="4595197" y="-16564"/>
            <a:ext cx="4601813" cy="553998"/>
          </a:xfrm>
          <a:prstGeom prst="rect">
            <a:avLst/>
          </a:prstGeom>
          <a:solidFill>
            <a:schemeClr val="tx1"/>
          </a:solidFill>
        </p:spPr>
        <p:txBody>
          <a:bodyPr wrap="square" lIns="9144" tIns="0" rIns="9144" bIns="0" rtlCol="0">
            <a:spAutoFit/>
          </a:bodyPr>
          <a:lstStyle>
            <a:defPPr>
              <a:defRPr lang="en-US"/>
            </a:defPPr>
            <a:lvl1pPr algn="ctr">
              <a:defRPr sz="900" i="1">
                <a:solidFill>
                  <a:schemeClr val="tx1"/>
                </a:solidFill>
              </a:defRPr>
            </a:lvl1pPr>
          </a:lstStyle>
          <a:p>
            <a:r>
              <a:rPr lang="en-US" dirty="0" smtClean="0">
                <a:solidFill>
                  <a:schemeClr val="bg1"/>
                </a:solidFill>
              </a:rPr>
              <a:t>1Corintios 6:9</a:t>
            </a:r>
            <a:r>
              <a:rPr lang="es-ES" dirty="0" smtClean="0">
                <a:solidFill>
                  <a:schemeClr val="bg1"/>
                </a:solidFill>
              </a:rPr>
              <a:t> </a:t>
            </a:r>
            <a:r>
              <a:rPr lang="es-ES" dirty="0">
                <a:solidFill>
                  <a:schemeClr val="bg1"/>
                </a:solidFill>
              </a:rPr>
              <a:t>¿No sabéis que los injustos no heredarán el reino de Dios? No os engañéis: Ni los fornicarios, ni los idólatras, ni los adúlteros, ni los afeminados, ni los que se echan con varones</a:t>
            </a:r>
            <a:r>
              <a:rPr lang="es-ES" dirty="0" smtClean="0">
                <a:solidFill>
                  <a:schemeClr val="bg1"/>
                </a:solidFill>
              </a:rPr>
              <a:t>, 10 ni </a:t>
            </a:r>
            <a:r>
              <a:rPr lang="es-ES" dirty="0">
                <a:solidFill>
                  <a:schemeClr val="bg1"/>
                </a:solidFill>
              </a:rPr>
              <a:t>los ladrones, ni los avaros, ni los borrachos, ni los maldicientes, ni los estafadores, heredarán el reino de Dios.</a:t>
            </a:r>
            <a:endParaRPr lang="en-US" dirty="0">
              <a:solidFill>
                <a:schemeClr val="bg1"/>
              </a:solidFill>
            </a:endParaRPr>
          </a:p>
        </p:txBody>
      </p:sp>
      <p:sp>
        <p:nvSpPr>
          <p:cNvPr id="5" name="Rectangle 21"/>
          <p:cNvSpPr>
            <a:spLocks noChangeArrowheads="1"/>
          </p:cNvSpPr>
          <p:nvPr/>
        </p:nvSpPr>
        <p:spPr bwMode="auto">
          <a:xfrm>
            <a:off x="0" y="2205422"/>
            <a:ext cx="4572000" cy="385747"/>
          </a:xfrm>
          <a:prstGeom prst="rect">
            <a:avLst/>
          </a:prstGeom>
          <a:solidFill>
            <a:srgbClr val="5968B0"/>
          </a:solidFill>
          <a:ln w="9525">
            <a:noFill/>
            <a:miter lim="800000"/>
            <a:headEnd/>
            <a:tailEnd/>
          </a:ln>
        </p:spPr>
        <p:txBody>
          <a:bodyPr lIns="27432" tIns="64008" rIns="18288" bIns="64008" anchor="ctr" anchorCtr="0">
            <a:spAutoFit/>
          </a:bodyPr>
          <a:lstStyle/>
          <a:p>
            <a:pPr algn="ctr" defTabSz="417513">
              <a:lnSpc>
                <a:spcPts val="2000"/>
              </a:lnSpc>
            </a:pPr>
            <a:r>
              <a:rPr lang="es-ES" sz="1800" spc="-70" dirty="0" smtClean="0"/>
              <a:t>Si usted </a:t>
            </a:r>
            <a:r>
              <a:rPr lang="es-ES" sz="1800" b="1" u="sng" spc="-70" dirty="0" smtClean="0">
                <a:ln w="6350">
                  <a:solidFill>
                    <a:schemeClr val="bg1"/>
                  </a:solidFill>
                </a:ln>
                <a:solidFill>
                  <a:schemeClr val="tx1"/>
                </a:solidFill>
              </a:rPr>
              <a:t>puede</a:t>
            </a:r>
            <a:r>
              <a:rPr lang="es-ES" sz="1800" spc="-70" dirty="0" smtClean="0"/>
              <a:t> </a:t>
            </a:r>
            <a:r>
              <a:rPr lang="es-ES" sz="1800" b="1" spc="-70" dirty="0">
                <a:ln w="19050">
                  <a:noFill/>
                </a:ln>
                <a:solidFill>
                  <a:prstClr val="white"/>
                </a:solidFill>
                <a:effectLst>
                  <a:glow rad="101600">
                    <a:srgbClr val="C0260C"/>
                  </a:glow>
                </a:effectLst>
                <a:latin typeface="Arial" panose="020B0604020202020204" pitchFamily="34" charset="0"/>
                <a:cs typeface="Arial" panose="020B0604020202020204" pitchFamily="34" charset="0"/>
              </a:rPr>
              <a:t>trabajar la iniquidad</a:t>
            </a:r>
            <a:r>
              <a:rPr lang="en-US" sz="1800" spc="-70" dirty="0" smtClean="0">
                <a:solidFill>
                  <a:schemeClr val="tx1"/>
                </a:solidFill>
              </a:rPr>
              <a:t> </a:t>
            </a:r>
            <a:r>
              <a:rPr lang="en-US" sz="1800" spc="-70" dirty="0"/>
              <a:t>- y </a:t>
            </a:r>
            <a:r>
              <a:rPr lang="en-US" sz="1800" b="1" u="sng" spc="-70" dirty="0" smtClean="0">
                <a:ln w="6350">
                  <a:solidFill>
                    <a:schemeClr val="bg1"/>
                  </a:solidFill>
                </a:ln>
                <a:solidFill>
                  <a:schemeClr val="tx1"/>
                </a:solidFill>
              </a:rPr>
              <a:t>puede</a:t>
            </a:r>
            <a:r>
              <a:rPr lang="en-US" sz="1200" spc="-70" dirty="0" smtClean="0"/>
              <a:t>,</a:t>
            </a:r>
            <a:endParaRPr lang="en-US" sz="1200" spc="-70" dirty="0"/>
          </a:p>
        </p:txBody>
      </p:sp>
      <p:sp>
        <p:nvSpPr>
          <p:cNvPr id="13" name="Rectangle 2"/>
          <p:cNvSpPr>
            <a:spLocks noChangeArrowheads="1"/>
          </p:cNvSpPr>
          <p:nvPr/>
        </p:nvSpPr>
        <p:spPr bwMode="auto">
          <a:xfrm>
            <a:off x="0" y="2627906"/>
            <a:ext cx="4572000" cy="385747"/>
          </a:xfrm>
          <a:prstGeom prst="rect">
            <a:avLst/>
          </a:prstGeom>
          <a:solidFill>
            <a:srgbClr val="5968B0"/>
          </a:solidFill>
          <a:ln w="9525" algn="ctr">
            <a:noFill/>
            <a:round/>
            <a:headEnd/>
            <a:tailEnd/>
          </a:ln>
        </p:spPr>
        <p:txBody>
          <a:bodyPr lIns="0" tIns="64008" rIns="0" bIns="64008" anchor="ctr" anchorCtr="0">
            <a:spAutoFit/>
          </a:bodyPr>
          <a:lstStyle/>
          <a:p>
            <a:pPr algn="ctr" defTabSz="417513">
              <a:lnSpc>
                <a:spcPts val="2000"/>
              </a:lnSpc>
            </a:pPr>
            <a:r>
              <a:rPr lang="en-US" sz="1800" spc="-80" dirty="0" smtClean="0">
                <a:solidFill>
                  <a:sysClr val="windowText" lastClr="000000"/>
                </a:solidFill>
              </a:rPr>
              <a:t>Si usted </a:t>
            </a:r>
            <a:r>
              <a:rPr lang="en-US" sz="1800" b="1" u="sng" spc="-80" dirty="0" smtClean="0">
                <a:ln w="6350">
                  <a:solidFill>
                    <a:schemeClr val="bg1"/>
                  </a:solidFill>
                </a:ln>
                <a:solidFill>
                  <a:schemeClr val="tx1"/>
                </a:solidFill>
              </a:rPr>
              <a:t>puede</a:t>
            </a:r>
            <a:r>
              <a:rPr lang="en-US" sz="1800" b="1" spc="-80" dirty="0" smtClean="0">
                <a:ln w="19050">
                  <a:noFill/>
                </a:ln>
                <a:solidFill>
                  <a:prstClr val="white"/>
                </a:solidFill>
                <a:effectLst>
                  <a:glow rad="101600">
                    <a:srgbClr val="C0260C"/>
                  </a:glow>
                </a:effectLst>
                <a:latin typeface="Arial" panose="020B0604020202020204" pitchFamily="34" charset="0"/>
                <a:cs typeface="Arial" panose="020B0604020202020204" pitchFamily="34" charset="0"/>
              </a:rPr>
              <a:t> trabajar</a:t>
            </a:r>
            <a:r>
              <a:rPr lang="en-US" sz="1800" b="1" spc="-80" dirty="0" smtClean="0">
                <a:ln w="19050">
                  <a:noFill/>
                </a:ln>
                <a:solidFill>
                  <a:prstClr val="white"/>
                </a:solidFill>
                <a:effectLst>
                  <a:glow rad="76200">
                    <a:srgbClr val="C0260C"/>
                  </a:glow>
                </a:effectLst>
                <a:latin typeface="Arial" panose="020B0604020202020204" pitchFamily="34" charset="0"/>
                <a:cs typeface="Arial" panose="020B0604020202020204" pitchFamily="34" charset="0"/>
              </a:rPr>
              <a:t> </a:t>
            </a:r>
            <a:r>
              <a:rPr lang="en-US" sz="1800" b="1" spc="-80" dirty="0" smtClean="0">
                <a:ln w="19050">
                  <a:noFill/>
                </a:ln>
                <a:solidFill>
                  <a:prstClr val="white"/>
                </a:solidFill>
                <a:effectLst>
                  <a:glow rad="101600">
                    <a:srgbClr val="C0260C"/>
                  </a:glow>
                </a:effectLst>
                <a:latin typeface="Arial" panose="020B0604020202020204" pitchFamily="34" charset="0"/>
                <a:cs typeface="Arial" panose="020B0604020202020204" pitchFamily="34" charset="0"/>
              </a:rPr>
              <a:t>abominación</a:t>
            </a:r>
            <a:r>
              <a:rPr lang="en-US" sz="1800" spc="-80" dirty="0" smtClean="0">
                <a:solidFill>
                  <a:schemeClr val="tx1"/>
                </a:solidFill>
              </a:rPr>
              <a:t> </a:t>
            </a:r>
            <a:r>
              <a:rPr lang="en-US" sz="1800" spc="-80" dirty="0" smtClean="0">
                <a:solidFill>
                  <a:sysClr val="windowText" lastClr="000000"/>
                </a:solidFill>
              </a:rPr>
              <a:t>- y </a:t>
            </a:r>
            <a:r>
              <a:rPr lang="en-US" sz="1800" b="1" u="sng" spc="-80" dirty="0" smtClean="0">
                <a:ln w="6350">
                  <a:solidFill>
                    <a:schemeClr val="bg1"/>
                  </a:solidFill>
                </a:ln>
                <a:solidFill>
                  <a:schemeClr val="tx1"/>
                </a:solidFill>
              </a:rPr>
              <a:t>puede</a:t>
            </a:r>
            <a:r>
              <a:rPr lang="en-US" sz="1100" spc="-80" dirty="0" smtClean="0">
                <a:solidFill>
                  <a:sysClr val="windowText" lastClr="000000"/>
                </a:solidFill>
              </a:rPr>
              <a:t>,</a:t>
            </a:r>
            <a:endParaRPr lang="en-US" sz="1100" spc="-80" dirty="0">
              <a:solidFill>
                <a:sysClr val="windowText" lastClr="000000"/>
              </a:solidFill>
            </a:endParaRPr>
          </a:p>
        </p:txBody>
      </p:sp>
      <p:sp>
        <p:nvSpPr>
          <p:cNvPr id="12" name="TextBox 11"/>
          <p:cNvSpPr txBox="1"/>
          <p:nvPr/>
        </p:nvSpPr>
        <p:spPr>
          <a:xfrm>
            <a:off x="3" y="3055017"/>
            <a:ext cx="4571999" cy="385747"/>
          </a:xfrm>
          <a:prstGeom prst="rect">
            <a:avLst/>
          </a:prstGeom>
          <a:solidFill>
            <a:srgbClr val="5968B0"/>
          </a:solidFill>
          <a:ln w="9525">
            <a:noFill/>
            <a:miter lim="800000"/>
            <a:headEnd/>
            <a:tailEnd/>
          </a:ln>
        </p:spPr>
        <p:txBody>
          <a:bodyPr lIns="0" tIns="64008" rIns="0" bIns="64008" anchor="ctr" anchorCtr="0">
            <a:spAutoFit/>
          </a:bodyPr>
          <a:lstStyle>
            <a:defPPr>
              <a:defRPr lang="en-US"/>
            </a:defPPr>
            <a:lvl1pPr defTabSz="417513">
              <a:lnSpc>
                <a:spcPts val="2000"/>
              </a:lnSpc>
              <a:defRPr sz="1800" spc="-40">
                <a:solidFill>
                  <a:schemeClr val="tx1"/>
                </a:solidFill>
              </a:defRPr>
            </a:lvl1pPr>
          </a:lstStyle>
          <a:p>
            <a:pPr algn="ctr"/>
            <a:r>
              <a:rPr lang="en-US" sz="1600" spc="-60" dirty="0" smtClean="0">
                <a:solidFill>
                  <a:schemeClr val="bg1"/>
                </a:solidFill>
              </a:rPr>
              <a:t>Entonces, </a:t>
            </a:r>
            <a:r>
              <a:rPr lang="en-US" sz="1600" b="1" spc="-60" dirty="0">
                <a:ln w="6350">
                  <a:solidFill>
                    <a:schemeClr val="bg1"/>
                  </a:solidFill>
                </a:ln>
              </a:rPr>
              <a:t>de ninguna manera </a:t>
            </a:r>
            <a:r>
              <a:rPr lang="en-US" sz="1600" b="1" spc="-60" dirty="0" smtClean="0">
                <a:ln w="6350">
                  <a:solidFill>
                    <a:schemeClr val="bg1"/>
                  </a:solidFill>
                </a:ln>
              </a:rPr>
              <a:t>puede</a:t>
            </a:r>
            <a:r>
              <a:rPr lang="en-US" sz="1600" b="1" spc="-60" dirty="0" smtClean="0">
                <a:solidFill>
                  <a:schemeClr val="bg1"/>
                </a:solidFill>
              </a:rPr>
              <a:t> </a:t>
            </a:r>
            <a:r>
              <a:rPr lang="en-US" sz="1600" spc="-60" dirty="0">
                <a:solidFill>
                  <a:schemeClr val="bg1"/>
                </a:solidFill>
              </a:rPr>
              <a:t>entrar al </a:t>
            </a:r>
            <a:r>
              <a:rPr lang="en-US" sz="1600" spc="-60" dirty="0" smtClean="0">
                <a:solidFill>
                  <a:schemeClr val="bg1"/>
                </a:solidFill>
              </a:rPr>
              <a:t>cielo.</a:t>
            </a:r>
            <a:endParaRPr lang="en-US" sz="1600" spc="-60" dirty="0">
              <a:solidFill>
                <a:schemeClr val="bg1"/>
              </a:solidFill>
            </a:endParaRPr>
          </a:p>
        </p:txBody>
      </p:sp>
      <p:sp>
        <p:nvSpPr>
          <p:cNvPr id="19" name="Rectangle 18"/>
          <p:cNvSpPr/>
          <p:nvPr/>
        </p:nvSpPr>
        <p:spPr>
          <a:xfrm>
            <a:off x="954921" y="3333750"/>
            <a:ext cx="2359153" cy="17175"/>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rot="5400000">
            <a:off x="2280389" y="114123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4595197" y="1744778"/>
            <a:ext cx="4601813" cy="553998"/>
          </a:xfrm>
          <a:prstGeom prst="rect">
            <a:avLst/>
          </a:prstGeom>
          <a:solidFill>
            <a:schemeClr val="tx1"/>
          </a:solidFill>
        </p:spPr>
        <p:txBody>
          <a:bodyPr wrap="square" lIns="9144" tIns="0" rIns="9144" bIns="0" rtlCol="0">
            <a:spAutoFit/>
          </a:bodyPr>
          <a:lstStyle>
            <a:defPPr>
              <a:defRPr lang="en-US"/>
            </a:defPPr>
            <a:lvl1pPr algn="ctr">
              <a:defRPr sz="900" i="1">
                <a:solidFill>
                  <a:schemeClr val="tx1"/>
                </a:solidFill>
              </a:defRPr>
            </a:lvl1pPr>
          </a:lstStyle>
          <a:p>
            <a:r>
              <a:rPr lang="en-US" dirty="0" err="1" smtClean="0">
                <a:solidFill>
                  <a:schemeClr val="bg1"/>
                </a:solidFill>
              </a:rPr>
              <a:t>Proverbios</a:t>
            </a:r>
            <a:r>
              <a:rPr lang="en-US" dirty="0" smtClean="0">
                <a:solidFill>
                  <a:schemeClr val="bg1"/>
                </a:solidFill>
              </a:rPr>
              <a:t> </a:t>
            </a:r>
            <a:r>
              <a:rPr lang="en-US" dirty="0">
                <a:solidFill>
                  <a:schemeClr val="bg1"/>
                </a:solidFill>
              </a:rPr>
              <a:t>6:16 </a:t>
            </a:r>
            <a:r>
              <a:rPr lang="es-ES" dirty="0">
                <a:solidFill>
                  <a:schemeClr val="bg1"/>
                </a:solidFill>
              </a:rPr>
              <a:t> Seis cosas aborrece Jehová, y aun siete abomina su alma</a:t>
            </a:r>
            <a:r>
              <a:rPr lang="es-ES" dirty="0" smtClean="0">
                <a:solidFill>
                  <a:schemeClr val="bg1"/>
                </a:solidFill>
              </a:rPr>
              <a:t>: 17 Los </a:t>
            </a:r>
            <a:r>
              <a:rPr lang="es-ES" dirty="0">
                <a:solidFill>
                  <a:schemeClr val="bg1"/>
                </a:solidFill>
              </a:rPr>
              <a:t>ojos altivos, la lengua mentirosa, las manos derramadoras de sangre inocente</a:t>
            </a:r>
            <a:r>
              <a:rPr lang="es-ES" dirty="0" smtClean="0">
                <a:solidFill>
                  <a:schemeClr val="bg1"/>
                </a:solidFill>
              </a:rPr>
              <a:t>, 18 el </a:t>
            </a:r>
            <a:r>
              <a:rPr lang="es-ES" dirty="0">
                <a:solidFill>
                  <a:schemeClr val="bg1"/>
                </a:solidFill>
              </a:rPr>
              <a:t>corazón que maquina pensamientos inicuos, los pies presurosos para correr al mal</a:t>
            </a:r>
            <a:r>
              <a:rPr lang="es-ES" dirty="0" smtClean="0">
                <a:solidFill>
                  <a:schemeClr val="bg1"/>
                </a:solidFill>
              </a:rPr>
              <a:t>, 19 el </a:t>
            </a:r>
            <a:r>
              <a:rPr lang="es-ES" dirty="0">
                <a:solidFill>
                  <a:schemeClr val="bg1"/>
                </a:solidFill>
              </a:rPr>
              <a:t>testigo falso que habla mentiras, y el que siembra discordia entre los hermanos.</a:t>
            </a:r>
            <a:endParaRPr lang="en-US" dirty="0">
              <a:solidFill>
                <a:schemeClr val="bg1"/>
              </a:solidFill>
            </a:endParaRPr>
          </a:p>
        </p:txBody>
      </p:sp>
      <p:sp>
        <p:nvSpPr>
          <p:cNvPr id="15" name="TextBox 14"/>
          <p:cNvSpPr txBox="1"/>
          <p:nvPr/>
        </p:nvSpPr>
        <p:spPr>
          <a:xfrm>
            <a:off x="4595197" y="690226"/>
            <a:ext cx="4601813" cy="830997"/>
          </a:xfrm>
          <a:prstGeom prst="rect">
            <a:avLst/>
          </a:prstGeom>
          <a:solidFill>
            <a:schemeClr val="tx1"/>
          </a:solidFill>
        </p:spPr>
        <p:txBody>
          <a:bodyPr wrap="square" lIns="9144" tIns="0" rIns="9144" bIns="0" rtlCol="0">
            <a:spAutoFit/>
          </a:bodyPr>
          <a:lstStyle>
            <a:defPPr>
              <a:defRPr lang="en-US"/>
            </a:defPPr>
            <a:lvl1pPr algn="ctr">
              <a:defRPr sz="900" i="1">
                <a:solidFill>
                  <a:schemeClr val="tx1"/>
                </a:solidFill>
              </a:defRPr>
            </a:lvl1pPr>
          </a:lstStyle>
          <a:p>
            <a:r>
              <a:rPr lang="en-US" dirty="0" smtClean="0">
                <a:solidFill>
                  <a:schemeClr val="bg1"/>
                </a:solidFill>
              </a:rPr>
              <a:t>Isaias 64:6</a:t>
            </a:r>
            <a:r>
              <a:rPr lang="es-ES" dirty="0" smtClean="0">
                <a:solidFill>
                  <a:schemeClr val="bg1"/>
                </a:solidFill>
              </a:rPr>
              <a:t> </a:t>
            </a:r>
            <a:r>
              <a:rPr lang="es-ES" dirty="0">
                <a:solidFill>
                  <a:schemeClr val="bg1"/>
                </a:solidFill>
              </a:rPr>
              <a:t>Si bien todos nosotros somos como suciedad, y todas nuestras justicias como trapo de inmundicia; y caímos todos nosotros como la hoja, y nuestras maldades </a:t>
            </a:r>
            <a:r>
              <a:rPr lang="es-ES" dirty="0" smtClean="0">
                <a:solidFill>
                  <a:schemeClr val="bg1"/>
                </a:solidFill>
              </a:rPr>
              <a:t>nos</a:t>
            </a:r>
          </a:p>
          <a:p>
            <a:r>
              <a:rPr lang="es-ES" dirty="0" smtClean="0">
                <a:solidFill>
                  <a:schemeClr val="bg1"/>
                </a:solidFill>
              </a:rPr>
              <a:t> llevaron </a:t>
            </a:r>
            <a:r>
              <a:rPr lang="es-ES" dirty="0">
                <a:solidFill>
                  <a:schemeClr val="bg1"/>
                </a:solidFill>
              </a:rPr>
              <a:t>como viento</a:t>
            </a:r>
            <a:r>
              <a:rPr lang="es-ES" dirty="0" smtClean="0">
                <a:solidFill>
                  <a:schemeClr val="bg1"/>
                </a:solidFill>
              </a:rPr>
              <a:t>. 7 Y </a:t>
            </a:r>
            <a:r>
              <a:rPr lang="es-ES" dirty="0">
                <a:solidFill>
                  <a:schemeClr val="bg1"/>
                </a:solidFill>
              </a:rPr>
              <a:t>nadie [hay] que invoque tu nombre, que se despierte para asirse de ti; por lo cual escondiste de nosotros tu rostro, y nos dejaste marchitar en poder de nuestras maldades</a:t>
            </a:r>
            <a:r>
              <a:rPr lang="es-ES" dirty="0" smtClean="0">
                <a:solidFill>
                  <a:schemeClr val="bg1"/>
                </a:solidFill>
              </a:rPr>
              <a:t>. </a:t>
            </a:r>
            <a:r>
              <a:rPr lang="en-US" dirty="0" smtClean="0">
                <a:solidFill>
                  <a:schemeClr val="bg1"/>
                </a:solidFill>
              </a:rPr>
              <a:t>Job 15:16 </a:t>
            </a:r>
            <a:r>
              <a:rPr lang="es-ES" dirty="0">
                <a:solidFill>
                  <a:schemeClr val="bg1"/>
                </a:solidFill>
              </a:rPr>
              <a:t>¿Cuánto menos el hombre abominable y vil, que bebe la iniquidad como agua?</a:t>
            </a:r>
            <a:endParaRPr lang="en-US" dirty="0">
              <a:solidFill>
                <a:schemeClr val="bg1"/>
              </a:solidFill>
            </a:endParaRPr>
          </a:p>
        </p:txBody>
      </p:sp>
      <p:sp>
        <p:nvSpPr>
          <p:cNvPr id="18" name="TextBox 17"/>
          <p:cNvSpPr txBox="1"/>
          <p:nvPr/>
        </p:nvSpPr>
        <p:spPr>
          <a:xfrm>
            <a:off x="4595197" y="2457090"/>
            <a:ext cx="4601813" cy="692497"/>
          </a:xfrm>
          <a:prstGeom prst="rect">
            <a:avLst/>
          </a:prstGeom>
          <a:solidFill>
            <a:schemeClr val="tx1"/>
          </a:solidFill>
        </p:spPr>
        <p:txBody>
          <a:bodyPr wrap="square" lIns="9144" tIns="0" rIns="9144" bIns="0" rtlCol="0">
            <a:spAutoFit/>
          </a:bodyPr>
          <a:lstStyle>
            <a:defPPr>
              <a:defRPr lang="en-US"/>
            </a:defPPr>
            <a:lvl1pPr algn="ctr">
              <a:defRPr sz="900" i="1">
                <a:solidFill>
                  <a:schemeClr val="tx1"/>
                </a:solidFill>
              </a:defRPr>
            </a:lvl1pPr>
          </a:lstStyle>
          <a:p>
            <a:r>
              <a:rPr lang="en-US" dirty="0" err="1" smtClean="0">
                <a:solidFill>
                  <a:schemeClr val="bg1"/>
                </a:solidFill>
              </a:rPr>
              <a:t>Galatas</a:t>
            </a:r>
            <a:r>
              <a:rPr lang="en-US" dirty="0" smtClean="0">
                <a:solidFill>
                  <a:schemeClr val="bg1"/>
                </a:solidFill>
              </a:rPr>
              <a:t> </a:t>
            </a:r>
            <a:r>
              <a:rPr lang="en-US" dirty="0">
                <a:solidFill>
                  <a:schemeClr val="bg1"/>
                </a:solidFill>
              </a:rPr>
              <a:t>5:19 </a:t>
            </a:r>
            <a:r>
              <a:rPr lang="es-ES" dirty="0" smtClean="0">
                <a:solidFill>
                  <a:schemeClr val="bg1"/>
                </a:solidFill>
              </a:rPr>
              <a:t>Y </a:t>
            </a:r>
            <a:r>
              <a:rPr lang="es-ES" dirty="0">
                <a:solidFill>
                  <a:schemeClr val="bg1"/>
                </a:solidFill>
              </a:rPr>
              <a:t>manifiestas son las obras de la carne, que son: Adulterio, fornicación, inmundicia, lascivia</a:t>
            </a:r>
            <a:r>
              <a:rPr lang="es-ES" dirty="0" smtClean="0">
                <a:solidFill>
                  <a:schemeClr val="bg1"/>
                </a:solidFill>
              </a:rPr>
              <a:t>, 20 idolatría</a:t>
            </a:r>
            <a:r>
              <a:rPr lang="es-ES" dirty="0">
                <a:solidFill>
                  <a:schemeClr val="bg1"/>
                </a:solidFill>
              </a:rPr>
              <a:t>, hechicerías, enemistades, pleitos, celos, iras, contiendas, disensiones, herejías</a:t>
            </a:r>
            <a:r>
              <a:rPr lang="es-ES" dirty="0" smtClean="0">
                <a:solidFill>
                  <a:schemeClr val="bg1"/>
                </a:solidFill>
              </a:rPr>
              <a:t>, 21 envidias</a:t>
            </a:r>
            <a:r>
              <a:rPr lang="es-ES" dirty="0">
                <a:solidFill>
                  <a:schemeClr val="bg1"/>
                </a:solidFill>
              </a:rPr>
              <a:t>, homicidios, borracheras, desenfrenos, y cosas semejantes a estas; de las cuales os denuncio, como también ya [os] denuncié, que los que hacen tales cosas, no heredarán el reino de Dios.</a:t>
            </a:r>
            <a:endParaRPr lang="en-US" dirty="0">
              <a:solidFill>
                <a:schemeClr val="bg1"/>
              </a:solidFill>
            </a:endParaRPr>
          </a:p>
        </p:txBody>
      </p:sp>
    </p:spTree>
    <p:extLst>
      <p:ext uri="{BB962C8B-B14F-4D97-AF65-F5344CB8AC3E}">
        <p14:creationId xmlns:p14="http://schemas.microsoft.com/office/powerpoint/2010/main" val="309955665"/>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750" fill="hold"/>
                                        <p:tgtEl>
                                          <p:spTgt spid="2"/>
                                        </p:tgtEl>
                                        <p:attrNameLst>
                                          <p:attrName>ppt_w</p:attrName>
                                        </p:attrNameLst>
                                      </p:cBhvr>
                                      <p:tavLst>
                                        <p:tav tm="0">
                                          <p:val>
                                            <p:fltVal val="0"/>
                                          </p:val>
                                        </p:tav>
                                        <p:tav tm="100000">
                                          <p:val>
                                            <p:strVal val="#ppt_w"/>
                                          </p:val>
                                        </p:tav>
                                      </p:tavLst>
                                    </p:anim>
                                    <p:anim calcmode="lin" valueType="num">
                                      <p:cBhvr>
                                        <p:cTn id="8" dur="15750" fill="hold"/>
                                        <p:tgtEl>
                                          <p:spTgt spid="2"/>
                                        </p:tgtEl>
                                        <p:attrNameLst>
                                          <p:attrName>ppt_h</p:attrName>
                                        </p:attrNameLst>
                                      </p:cBhvr>
                                      <p:tavLst>
                                        <p:tav tm="0">
                                          <p:val>
                                            <p:fltVal val="0"/>
                                          </p:val>
                                        </p:tav>
                                        <p:tav tm="100000">
                                          <p:val>
                                            <p:strVal val="#ppt_h"/>
                                          </p:val>
                                        </p:tav>
                                      </p:tavLst>
                                    </p:anim>
                                    <p:animEffect transition="in" filter="fade">
                                      <p:cBhvr>
                                        <p:cTn id="9" dur="15750"/>
                                        <p:tgtEl>
                                          <p:spTgt spid="2"/>
                                        </p:tgtEl>
                                      </p:cBhvr>
                                    </p:animEffect>
                                  </p:childTnLst>
                                </p:cTn>
                              </p:par>
                            </p:childTnLst>
                          </p:cTn>
                        </p:par>
                        <p:par>
                          <p:cTn id="10" fill="hold">
                            <p:stCondLst>
                              <p:cond delay="1575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4"/>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2" nodeType="clickEffect">
                                  <p:stCondLst>
                                    <p:cond delay="0"/>
                                  </p:stCondLst>
                                  <p:childTnLst>
                                    <p:set>
                                      <p:cBhvr>
                                        <p:cTn id="17"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8" restart="whenNotActive" fill="hold" evtFilter="cancelBubble" nodeType="interactiveSeq">
                <p:stCondLst>
                  <p:cond evt="onClick" delay="0">
                    <p:tgtEl>
                      <p:spTgt spid="15"/>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2"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2" nodeType="clickEffect">
                                  <p:stCondLst>
                                    <p:cond delay="0"/>
                                  </p:stCondLst>
                                  <p:childTnLst>
                                    <p:set>
                                      <p:cBhvr>
                                        <p:cTn id="27"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8" restart="whenNotActive" fill="hold" evtFilter="cancelBubble" nodeType="interactiveSeq">
                <p:stCondLst>
                  <p:cond evt="onClick" delay="0">
                    <p:tgtEl>
                      <p:spTgt spid="18"/>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2" nodeType="clickEffect">
                                  <p:stCondLst>
                                    <p:cond delay="0"/>
                                  </p:stCondLst>
                                  <p:childTnLst>
                                    <p:set>
                                      <p:cBhvr>
                                        <p:cTn id="32"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3" restart="whenNotActive" fill="hold" evtFilter="cancelBubble" nodeType="interactiveSeq">
                <p:stCondLst>
                  <p:cond evt="onClick" delay="0">
                    <p:tgtEl>
                      <p:spTgt spid="33"/>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par>
                                <p:cTn id="38" presetID="42" presetClass="path" presetSubtype="0" accel="50000" decel="50000" fill="hold" grpId="1" nodeType="withEffect">
                                  <p:stCondLst>
                                    <p:cond delay="0"/>
                                  </p:stCondLst>
                                  <p:childTnLst>
                                    <p:animMotion origin="layout" path="M -3.33333E-6 -4.81481E-6 L -1.00764 0.00348 " pathEditMode="relative" rAng="0" ptsTypes="AA">
                                      <p:cBhvr>
                                        <p:cTn id="39" dur="200" fill="hold"/>
                                        <p:tgtEl>
                                          <p:spTgt spid="14"/>
                                        </p:tgtEl>
                                        <p:attrNameLst>
                                          <p:attrName>ppt_x</p:attrName>
                                          <p:attrName>ppt_y</p:attrName>
                                        </p:attrNameLst>
                                      </p:cBhvr>
                                      <p:rCtr x="-50382" y="174"/>
                                    </p:animMotion>
                                  </p:childTnLst>
                                </p:cTn>
                              </p:par>
                            </p:childTnLst>
                          </p:cTn>
                        </p:par>
                      </p:childTnLst>
                    </p:cTn>
                  </p:par>
                </p:childTnLst>
              </p:cTn>
              <p:nextCondLst>
                <p:cond evt="onClick" delay="0">
                  <p:tgtEl>
                    <p:spTgt spid="33"/>
                  </p:tgtEl>
                </p:cond>
              </p:nextCondLst>
            </p:seq>
            <p:seq concurrent="1" nextAc="seek">
              <p:cTn id="40" restart="whenNotActive" fill="hold" evtFilter="cancelBubble" nodeType="interactiveSeq">
                <p:stCondLst>
                  <p:cond evt="onClick" delay="0">
                    <p:tgtEl>
                      <p:spTgt spid="5"/>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42" presetClass="path" presetSubtype="0" accel="50000" decel="50000" fill="hold" grpId="1" nodeType="withEffect">
                                  <p:stCondLst>
                                    <p:cond delay="0"/>
                                  </p:stCondLst>
                                  <p:childTnLst>
                                    <p:animMotion origin="layout" path="M 2.77778E-6 3.7037E-6 L -1.01216 0.00578 " pathEditMode="relative" rAng="0" ptsTypes="AA">
                                      <p:cBhvr>
                                        <p:cTn id="46" dur="200" fill="hold"/>
                                        <p:tgtEl>
                                          <p:spTgt spid="15"/>
                                        </p:tgtEl>
                                        <p:attrNameLst>
                                          <p:attrName>ppt_x</p:attrName>
                                          <p:attrName>ppt_y</p:attrName>
                                        </p:attrNameLst>
                                      </p:cBhvr>
                                      <p:rCtr x="-50625" y="289"/>
                                    </p:animMotion>
                                  </p:childTnLst>
                                </p:cTn>
                              </p:par>
                            </p:childTnLst>
                          </p:cTn>
                        </p:par>
                      </p:childTnLst>
                    </p:cTn>
                  </p:par>
                </p:childTnLst>
              </p:cTn>
              <p:nextCondLst>
                <p:cond evt="onClick" delay="0">
                  <p:tgtEl>
                    <p:spTgt spid="5"/>
                  </p:tgtEl>
                </p:cond>
              </p:nextCondLst>
            </p:seq>
            <p:seq concurrent="1" nextAc="seek">
              <p:cTn id="47" restart="whenNotActive" fill="hold" evtFilter="cancelBubble" nodeType="interactiveSeq">
                <p:stCondLst>
                  <p:cond evt="onClick" delay="0">
                    <p:tgtEl>
                      <p:spTgt spid="13"/>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childTnLst>
                                </p:cTn>
                              </p:par>
                              <p:par>
                                <p:cTn id="52" presetID="42" presetClass="path" presetSubtype="0" accel="50000" decel="50000" fill="hold" grpId="1" nodeType="withEffect">
                                  <p:stCondLst>
                                    <p:cond delay="0"/>
                                  </p:stCondLst>
                                  <p:childTnLst>
                                    <p:animMotion origin="layout" path="M -3.33333E-6 5E-6 L -1.00694 0.01042 " pathEditMode="relative" rAng="0" ptsTypes="AA">
                                      <p:cBhvr>
                                        <p:cTn id="53" dur="200" fill="hold"/>
                                        <p:tgtEl>
                                          <p:spTgt spid="16"/>
                                        </p:tgtEl>
                                        <p:attrNameLst>
                                          <p:attrName>ppt_x</p:attrName>
                                          <p:attrName>ppt_y</p:attrName>
                                        </p:attrNameLst>
                                      </p:cBhvr>
                                      <p:rCtr x="-50347" y="521"/>
                                    </p:animMotion>
                                  </p:childTnLst>
                                </p:cTn>
                              </p:par>
                            </p:childTnLst>
                          </p:cTn>
                        </p:par>
                      </p:childTnLst>
                    </p:cTn>
                  </p:par>
                </p:childTnLst>
              </p:cTn>
              <p:nextCondLst>
                <p:cond evt="onClick" delay="0">
                  <p:tgtEl>
                    <p:spTgt spid="13"/>
                  </p:tgtEl>
                </p:cond>
              </p:nextCondLst>
            </p:seq>
            <p:seq concurrent="1" nextAc="seek">
              <p:cTn id="54" restart="whenNotActive" fill="hold" evtFilter="cancelBubble" nodeType="interactiveSeq">
                <p:stCondLst>
                  <p:cond evt="onClick" delay="0">
                    <p:tgtEl>
                      <p:spTgt spid="12"/>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42" presetClass="path" presetSubtype="0" accel="50000" decel="50000" fill="hold" grpId="1" nodeType="withEffect">
                                  <p:stCondLst>
                                    <p:cond delay="0"/>
                                  </p:stCondLst>
                                  <p:childTnLst>
                                    <p:animMotion origin="layout" path="M 2.77778E-6 -2.59259E-6 L -1.00938 0.01331 " pathEditMode="relative" rAng="0" ptsTypes="AA">
                                      <p:cBhvr>
                                        <p:cTn id="60" dur="200" fill="hold"/>
                                        <p:tgtEl>
                                          <p:spTgt spid="18"/>
                                        </p:tgtEl>
                                        <p:attrNameLst>
                                          <p:attrName>ppt_x</p:attrName>
                                          <p:attrName>ppt_y</p:attrName>
                                        </p:attrNameLst>
                                      </p:cBhvr>
                                      <p:rCtr x="-50486" y="637"/>
                                    </p:animMotion>
                                  </p:childTnLst>
                                </p:cTn>
                              </p:par>
                            </p:childTnLst>
                          </p:cTn>
                        </p:par>
                      </p:childTnLst>
                    </p:cTn>
                  </p:par>
                </p:childTnLst>
              </p:cTn>
              <p:nextCondLst>
                <p:cond evt="onClick" delay="0">
                  <p:tgtEl>
                    <p:spTgt spid="12"/>
                  </p:tgtEl>
                </p:cond>
              </p:nextCondLst>
            </p:seq>
          </p:childTnLst>
        </p:cTn>
      </p:par>
    </p:tnLst>
    <p:bldLst>
      <p:bldP spid="14" grpId="0" animBg="1"/>
      <p:bldP spid="14" grpId="1" animBg="1"/>
      <p:bldP spid="14" grpId="2" animBg="1"/>
      <p:bldP spid="10" grpId="0" animBg="1"/>
      <p:bldP spid="16" grpId="0" animBg="1"/>
      <p:bldP spid="16" grpId="1" animBg="1"/>
      <p:bldP spid="16" grpId="2" animBg="1"/>
      <p:bldP spid="15" grpId="0" animBg="1"/>
      <p:bldP spid="15" grpId="1" animBg="1"/>
      <p:bldP spid="15" grpId="2" animBg="1"/>
      <p:bldP spid="18" grpId="0" animBg="1"/>
      <p:bldP spid="18" grpId="1" animBg="1"/>
      <p:bldP spid="18"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5" name="Picture 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807106" y="267545"/>
            <a:ext cx="1545695" cy="1646610"/>
          </a:xfrm>
          <a:prstGeom prst="rect">
            <a:avLst/>
          </a:prstGeom>
          <a:noFill/>
          <a:ln w="19050">
            <a:noFill/>
            <a:miter lim="800000"/>
            <a:headEnd/>
            <a:tailEnd/>
          </a:ln>
        </p:spPr>
      </p:pic>
      <p:sp>
        <p:nvSpPr>
          <p:cNvPr id="12" name="Rectangle 3"/>
          <p:cNvSpPr>
            <a:spLocks noChangeArrowheads="1"/>
          </p:cNvSpPr>
          <p:nvPr/>
        </p:nvSpPr>
        <p:spPr bwMode="auto">
          <a:xfrm>
            <a:off x="1" y="3056267"/>
            <a:ext cx="4563374" cy="369332"/>
          </a:xfrm>
          <a:prstGeom prst="rect">
            <a:avLst/>
          </a:prstGeom>
          <a:solidFill>
            <a:srgbClr val="5968B0"/>
          </a:solidFill>
          <a:ln w="0">
            <a:noFill/>
            <a:miter lim="800000"/>
            <a:headEnd/>
            <a:tailEnd/>
          </a:ln>
        </p:spPr>
        <p:txBody>
          <a:bodyPr lIns="0" tIns="45720" rIns="0" bIns="45720" anchor="ctr" anchorCtr="0">
            <a:spAutoFit/>
          </a:bodyPr>
          <a:lstStyle/>
          <a:p>
            <a:pPr lvl="0" algn="ctr"/>
            <a:r>
              <a:rPr lang="es-ES" sz="1800" spc="-20" dirty="0">
                <a:solidFill>
                  <a:srgbClr val="000000"/>
                </a:solidFill>
              </a:rPr>
              <a:t>No importa lo que hiciste o lo que creíste.</a:t>
            </a:r>
            <a:endParaRPr lang="en-US" sz="1800" spc="-20" dirty="0">
              <a:solidFill>
                <a:srgbClr val="000000"/>
              </a:solidFill>
            </a:endParaRPr>
          </a:p>
        </p:txBody>
      </p:sp>
      <p:sp>
        <p:nvSpPr>
          <p:cNvPr id="30722" name="Rectangle 2"/>
          <p:cNvSpPr>
            <a:spLocks noChangeArrowheads="1"/>
          </p:cNvSpPr>
          <p:nvPr/>
        </p:nvSpPr>
        <p:spPr bwMode="auto">
          <a:xfrm>
            <a:off x="0" y="2162102"/>
            <a:ext cx="4572000" cy="938019"/>
          </a:xfrm>
          <a:prstGeom prst="rect">
            <a:avLst/>
          </a:prstGeom>
          <a:solidFill>
            <a:schemeClr val="bg1"/>
          </a:solidFill>
          <a:ln w="9525" algn="ctr">
            <a:noFill/>
            <a:round/>
            <a:headEnd/>
            <a:tailEnd/>
          </a:ln>
        </p:spPr>
        <p:txBody>
          <a:bodyPr/>
          <a:lstStyle/>
          <a:p>
            <a:pPr defTabSz="417513"/>
            <a:endParaRPr lang="en-US" sz="900" dirty="0">
              <a:solidFill>
                <a:schemeClr val="tx1"/>
              </a:solidFill>
            </a:endParaRPr>
          </a:p>
        </p:txBody>
      </p:sp>
      <p:sp>
        <p:nvSpPr>
          <p:cNvPr id="2" name="TextBox 1"/>
          <p:cNvSpPr txBox="1"/>
          <p:nvPr/>
        </p:nvSpPr>
        <p:spPr>
          <a:xfrm>
            <a:off x="0" y="2354895"/>
            <a:ext cx="4572000" cy="751276"/>
          </a:xfrm>
          <a:prstGeom prst="rect">
            <a:avLst/>
          </a:prstGeom>
          <a:noFill/>
          <a:ln w="9525" algn="ctr">
            <a:noFill/>
            <a:round/>
            <a:headEnd/>
            <a:tailEnd/>
          </a:ln>
        </p:spPr>
        <p:txBody>
          <a:bodyPr lIns="9144" rIns="9144"/>
          <a:lstStyle>
            <a:defPPr>
              <a:defRPr lang="en-US"/>
            </a:defPPr>
            <a:lvl1pPr defTabSz="417513">
              <a:defRPr sz="900">
                <a:solidFill>
                  <a:schemeClr val="tx1"/>
                </a:solidFill>
              </a:defRPr>
            </a:lvl1pPr>
          </a:lstStyle>
          <a:p>
            <a:pPr algn="ctr">
              <a:lnSpc>
                <a:spcPts val="2000"/>
              </a:lnSpc>
            </a:pPr>
            <a:r>
              <a:rPr lang="en-US" sz="2400" b="1" dirty="0">
                <a:ln>
                  <a:solidFill>
                    <a:schemeClr val="bg1"/>
                  </a:solidFill>
                </a:ln>
                <a:solidFill>
                  <a:srgbClr val="FFFF66"/>
                </a:solidFill>
                <a:latin typeface="Cooper Black" panose="0208090404030B020404" pitchFamily="18" charset="0"/>
              </a:rPr>
              <a:t>            </a:t>
            </a:r>
            <a:r>
              <a:rPr lang="en-US" sz="1800" dirty="0" smtClean="0">
                <a:solidFill>
                  <a:schemeClr val="bg1">
                    <a:lumMod val="85000"/>
                    <a:lumOff val="15000"/>
                  </a:schemeClr>
                </a:solidFill>
              </a:rPr>
              <a:t>,                          </a:t>
            </a:r>
            <a:r>
              <a:rPr lang="es-ES" sz="1900" dirty="0" smtClean="0"/>
              <a:t>  tendrán </a:t>
            </a:r>
            <a:r>
              <a:rPr lang="es-ES" sz="1900" dirty="0"/>
              <a:t>su parte en el lago que arde con fuego y azufre</a:t>
            </a:r>
            <a:endParaRPr lang="en-US" sz="1900" dirty="0"/>
          </a:p>
        </p:txBody>
      </p:sp>
      <p:sp>
        <p:nvSpPr>
          <p:cNvPr id="30726" name="TextBox 5"/>
          <p:cNvSpPr txBox="1">
            <a:spLocks noChangeArrowheads="1"/>
          </p:cNvSpPr>
          <p:nvPr/>
        </p:nvSpPr>
        <p:spPr bwMode="auto">
          <a:xfrm>
            <a:off x="3504917" y="2849222"/>
            <a:ext cx="1112805" cy="246221"/>
          </a:xfrm>
          <a:prstGeom prst="rect">
            <a:avLst/>
          </a:prstGeom>
          <a:noFill/>
          <a:ln w="9525">
            <a:noFill/>
            <a:miter lim="800000"/>
            <a:headEnd/>
            <a:tailEnd/>
          </a:ln>
        </p:spPr>
        <p:txBody>
          <a:bodyPr wrap="none">
            <a:spAutoFit/>
          </a:bodyPr>
          <a:lstStyle>
            <a:defPPr>
              <a:defRPr lang="en-US"/>
            </a:defPPr>
            <a:lvl1pPr>
              <a:defRPr sz="700">
                <a:solidFill>
                  <a:schemeClr val="accent2">
                    <a:lumMod val="60000"/>
                    <a:lumOff val="40000"/>
                  </a:schemeClr>
                </a:solidFill>
              </a:defRPr>
            </a:lvl1pPr>
          </a:lstStyle>
          <a:p>
            <a:r>
              <a:rPr lang="en-US" sz="1000" dirty="0" smtClean="0"/>
              <a:t>Apocalipsis </a:t>
            </a:r>
            <a:r>
              <a:rPr lang="en-US" sz="1000" dirty="0"/>
              <a:t>21:8</a:t>
            </a:r>
          </a:p>
        </p:txBody>
      </p:sp>
      <p:sp>
        <p:nvSpPr>
          <p:cNvPr id="10" name="Rectangle 3"/>
          <p:cNvSpPr>
            <a:spLocks noChangeArrowheads="1"/>
          </p:cNvSpPr>
          <p:nvPr/>
        </p:nvSpPr>
        <p:spPr bwMode="auto">
          <a:xfrm>
            <a:off x="0" y="1732371"/>
            <a:ext cx="4572000" cy="560835"/>
          </a:xfrm>
          <a:prstGeom prst="rect">
            <a:avLst/>
          </a:prstGeom>
          <a:solidFill>
            <a:srgbClr val="5968B0"/>
          </a:solidFill>
          <a:ln w="0">
            <a:noFill/>
            <a:miter lim="800000"/>
            <a:headEnd/>
            <a:tailEnd/>
          </a:ln>
        </p:spPr>
        <p:txBody>
          <a:bodyPr lIns="0" tIns="0" rIns="0" bIns="0" anchor="ctr" anchorCtr="0"/>
          <a:lstStyle/>
          <a:p>
            <a:pPr lvl="0" algn="ctr">
              <a:lnSpc>
                <a:spcPts val="1800"/>
              </a:lnSpc>
            </a:pPr>
            <a:r>
              <a:rPr lang="en-US" sz="1800" spc="-70" dirty="0" smtClean="0">
                <a:solidFill>
                  <a:srgbClr val="000000"/>
                </a:solidFill>
              </a:rPr>
              <a:t>     A </a:t>
            </a:r>
            <a:r>
              <a:rPr lang="en-US" sz="1800" spc="-70" dirty="0">
                <a:solidFill>
                  <a:srgbClr val="000000"/>
                </a:solidFill>
              </a:rPr>
              <a:t>menos que </a:t>
            </a:r>
            <a:r>
              <a:rPr lang="en-US" sz="1800" spc="-70" dirty="0" smtClean="0">
                <a:solidFill>
                  <a:srgbClr val="000000"/>
                </a:solidFill>
              </a:rPr>
              <a:t>sea</a:t>
            </a:r>
          </a:p>
          <a:p>
            <a:pPr lvl="0" algn="ctr">
              <a:lnSpc>
                <a:spcPts val="1800"/>
              </a:lnSpc>
            </a:pPr>
            <a:r>
              <a:rPr lang="en-US" sz="1800" spc="-70" dirty="0" smtClean="0">
                <a:solidFill>
                  <a:srgbClr val="000000"/>
                </a:solidFill>
              </a:rPr>
              <a:t> </a:t>
            </a:r>
            <a:r>
              <a:rPr lang="en-US" sz="1800" b="1" spc="-70" dirty="0" smtClean="0">
                <a:ln w="6350">
                  <a:solidFill>
                    <a:schemeClr val="bg1"/>
                  </a:solidFill>
                </a:ln>
                <a:solidFill>
                  <a:schemeClr val="tx1"/>
                </a:solidFill>
              </a:rPr>
              <a:t>completamente imposible</a:t>
            </a:r>
            <a:r>
              <a:rPr lang="en-US" sz="1800" spc="-70" dirty="0" smtClean="0">
                <a:solidFill>
                  <a:srgbClr val="000000"/>
                </a:solidFill>
              </a:rPr>
              <a:t> para usted mentir.</a:t>
            </a:r>
            <a:endParaRPr lang="en-US" sz="1800" spc="-70" dirty="0">
              <a:solidFill>
                <a:srgbClr val="000000"/>
              </a:solidFill>
            </a:endParaRPr>
          </a:p>
        </p:txBody>
      </p:sp>
      <p:sp>
        <p:nvSpPr>
          <p:cNvPr id="13" name="Rectangle 12"/>
          <p:cNvSpPr/>
          <p:nvPr/>
        </p:nvSpPr>
        <p:spPr>
          <a:xfrm>
            <a:off x="152400" y="2197276"/>
            <a:ext cx="2606040" cy="22860"/>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3"/>
          <p:cNvSpPr>
            <a:spLocks noChangeArrowheads="1"/>
          </p:cNvSpPr>
          <p:nvPr/>
        </p:nvSpPr>
        <p:spPr bwMode="auto">
          <a:xfrm>
            <a:off x="0" y="-33834"/>
            <a:ext cx="4572000" cy="350865"/>
          </a:xfrm>
          <a:prstGeom prst="rect">
            <a:avLst/>
          </a:prstGeom>
          <a:solidFill>
            <a:srgbClr val="5968B0"/>
          </a:solidFill>
          <a:ln w="0">
            <a:noFill/>
            <a:miter lim="800000"/>
            <a:headEnd/>
            <a:tailEnd/>
          </a:ln>
        </p:spPr>
        <p:txBody>
          <a:bodyPr lIns="0" tIns="27432" rIns="0" bIns="45720" anchor="ctr" anchorCtr="0">
            <a:spAutoFit/>
          </a:bodyPr>
          <a:lstStyle/>
          <a:p>
            <a:pPr lvl="0" algn="ctr">
              <a:tabLst>
                <a:tab pos="284163" algn="l"/>
              </a:tabLst>
            </a:pPr>
            <a:r>
              <a:rPr lang="en-US" sz="1800" spc="-50" dirty="0" smtClean="0">
                <a:solidFill>
                  <a:prstClr val="black"/>
                </a:solidFill>
              </a:rPr>
              <a:t>Si usted </a:t>
            </a:r>
            <a:r>
              <a:rPr lang="en-US" sz="1800" b="1" u="sng" spc="-40" dirty="0" smtClean="0">
                <a:ln w="6350">
                  <a:solidFill>
                    <a:schemeClr val="bg1"/>
                  </a:solidFill>
                </a:ln>
                <a:solidFill>
                  <a:schemeClr val="tx1"/>
                </a:solidFill>
              </a:rPr>
              <a:t>puede</a:t>
            </a:r>
            <a:r>
              <a:rPr lang="en-US" sz="1800" spc="-50" dirty="0" smtClean="0">
                <a:solidFill>
                  <a:prstClr val="black"/>
                </a:solidFill>
              </a:rPr>
              <a:t>                - </a:t>
            </a:r>
            <a:r>
              <a:rPr lang="en-US" sz="1800" b="1" u="sng" spc="-40" dirty="0" smtClean="0">
                <a:ln w="6350">
                  <a:solidFill>
                    <a:schemeClr val="bg1"/>
                  </a:solidFill>
                </a:ln>
                <a:solidFill>
                  <a:schemeClr val="tx1"/>
                </a:solidFill>
              </a:rPr>
              <a:t>no puede</a:t>
            </a:r>
            <a:r>
              <a:rPr lang="en-US" sz="1800" spc="-50" dirty="0" smtClean="0">
                <a:solidFill>
                  <a:prstClr val="black"/>
                </a:solidFill>
              </a:rPr>
              <a:t> ir al cielo.</a:t>
            </a:r>
            <a:endParaRPr lang="en-US" sz="1800" spc="-50" dirty="0">
              <a:solidFill>
                <a:prstClr val="black"/>
              </a:solidFill>
            </a:endParaRPr>
          </a:p>
        </p:txBody>
      </p:sp>
      <p:sp>
        <p:nvSpPr>
          <p:cNvPr id="3" name="TextBox 2"/>
          <p:cNvSpPr txBox="1"/>
          <p:nvPr/>
        </p:nvSpPr>
        <p:spPr>
          <a:xfrm>
            <a:off x="-34852" y="952500"/>
            <a:ext cx="1828799" cy="311038"/>
          </a:xfrm>
          <a:prstGeom prst="rect">
            <a:avLst/>
          </a:prstGeom>
          <a:noFill/>
          <a:ln w="0">
            <a:noFill/>
            <a:miter lim="800000"/>
            <a:headEnd/>
            <a:tailEnd/>
          </a:ln>
        </p:spPr>
        <p:txBody>
          <a:bodyPr lIns="0" tIns="0" rIns="0" bIns="18288" anchor="b" anchorCtr="0">
            <a:noAutofit/>
          </a:bodyPr>
          <a:lstStyle>
            <a:defPPr>
              <a:defRPr lang="en-US"/>
            </a:defPPr>
            <a:lvl1pPr lvl="0" algn="ctr">
              <a:defRPr sz="2000" b="1" spc="-70">
                <a:ln w="6350">
                  <a:solidFill>
                    <a:schemeClr val="bg1"/>
                  </a:solidFill>
                </a:ln>
                <a:solidFill>
                  <a:schemeClr val="tx1"/>
                </a:solidFill>
              </a:defRPr>
            </a:lvl1pPr>
          </a:lstStyle>
          <a:p>
            <a:r>
              <a:rPr lang="en-US" dirty="0"/>
              <a:t>¡Ese </a:t>
            </a:r>
            <a:r>
              <a:rPr lang="en-US" dirty="0" smtClean="0"/>
              <a:t>es usted!</a:t>
            </a:r>
            <a:endParaRPr lang="en-US" dirty="0"/>
          </a:p>
        </p:txBody>
      </p:sp>
      <p:sp>
        <p:nvSpPr>
          <p:cNvPr id="14" name="Rectangle 13"/>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0714" t="21981" r="11603" b="30800"/>
          <a:stretch/>
        </p:blipFill>
        <p:spPr>
          <a:xfrm>
            <a:off x="1590164" y="6948"/>
            <a:ext cx="812478" cy="285750"/>
          </a:xfrm>
          <a:prstGeom prst="rect">
            <a:avLst/>
          </a:prstGeom>
        </p:spPr>
      </p:pic>
      <p:sp>
        <p:nvSpPr>
          <p:cNvPr id="15" name="TextBox 14"/>
          <p:cNvSpPr txBox="1"/>
          <p:nvPr/>
        </p:nvSpPr>
        <p:spPr>
          <a:xfrm>
            <a:off x="4599612" y="11042"/>
            <a:ext cx="4163388" cy="553998"/>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err="1" smtClean="0">
                <a:solidFill>
                  <a:schemeClr val="bg1"/>
                </a:solidFill>
              </a:rPr>
              <a:t>Proverbios</a:t>
            </a:r>
            <a:r>
              <a:rPr lang="en-US" dirty="0" smtClean="0">
                <a:solidFill>
                  <a:schemeClr val="bg1"/>
                </a:solidFill>
              </a:rPr>
              <a:t> 19:9 </a:t>
            </a:r>
            <a:r>
              <a:rPr lang="es-ES" dirty="0">
                <a:solidFill>
                  <a:schemeClr val="bg1"/>
                </a:solidFill>
              </a:rPr>
              <a:t>El testigo falso no quedará sin castigo; y [el que] habla mentiras, perecerá.</a:t>
            </a:r>
            <a:r>
              <a:rPr lang="en-US" dirty="0" smtClean="0">
                <a:solidFill>
                  <a:schemeClr val="bg1"/>
                </a:solidFill>
              </a:rPr>
              <a:t> </a:t>
            </a:r>
            <a:endParaRPr lang="en-US" dirty="0">
              <a:solidFill>
                <a:schemeClr val="bg1"/>
              </a:solidFill>
            </a:endParaRPr>
          </a:p>
          <a:p>
            <a:r>
              <a:rPr lang="en-US" dirty="0">
                <a:solidFill>
                  <a:schemeClr val="bg1"/>
                </a:solidFill>
              </a:rPr>
              <a:t>Salmos 101:7 </a:t>
            </a:r>
            <a:r>
              <a:rPr lang="es-ES" dirty="0" smtClean="0">
                <a:solidFill>
                  <a:schemeClr val="bg1"/>
                </a:solidFill>
              </a:rPr>
              <a:t>No </a:t>
            </a:r>
            <a:r>
              <a:rPr lang="es-ES" dirty="0">
                <a:solidFill>
                  <a:schemeClr val="bg1"/>
                </a:solidFill>
              </a:rPr>
              <a:t>habitará dentro de mi casa el que hace fraude; el que habla mentiras no se afirmará delante de mis ojos.</a:t>
            </a:r>
            <a:endParaRPr lang="en-US" dirty="0">
              <a:solidFill>
                <a:schemeClr val="bg1"/>
              </a:solidFill>
            </a:endParaRPr>
          </a:p>
        </p:txBody>
      </p:sp>
      <p:sp>
        <p:nvSpPr>
          <p:cNvPr id="17" name="TextBox 16"/>
          <p:cNvSpPr txBox="1"/>
          <p:nvPr/>
        </p:nvSpPr>
        <p:spPr>
          <a:xfrm>
            <a:off x="4598501" y="737422"/>
            <a:ext cx="4163388" cy="830997"/>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Apocalipsis </a:t>
            </a:r>
            <a:r>
              <a:rPr lang="en-US" dirty="0">
                <a:solidFill>
                  <a:schemeClr val="bg1"/>
                </a:solidFill>
              </a:rPr>
              <a:t>21:6 </a:t>
            </a:r>
            <a:r>
              <a:rPr lang="es-ES" dirty="0">
                <a:solidFill>
                  <a:schemeClr val="bg1"/>
                </a:solidFill>
              </a:rPr>
              <a:t> Y me dijo: Hecho es. Yo soy el Alfa y la Omega, el principio y el fin. Al que tuviere sed, yo le daré de la fuente del agua de vida gratuitamente</a:t>
            </a:r>
            <a:r>
              <a:rPr lang="es-ES" dirty="0" smtClean="0">
                <a:solidFill>
                  <a:schemeClr val="bg1"/>
                </a:solidFill>
              </a:rPr>
              <a:t>. 7 </a:t>
            </a:r>
          </a:p>
          <a:p>
            <a:r>
              <a:rPr lang="es-ES" dirty="0" smtClean="0">
                <a:solidFill>
                  <a:schemeClr val="bg1"/>
                </a:solidFill>
              </a:rPr>
              <a:t>El </a:t>
            </a:r>
            <a:r>
              <a:rPr lang="es-ES" dirty="0">
                <a:solidFill>
                  <a:schemeClr val="bg1"/>
                </a:solidFill>
              </a:rPr>
              <a:t>que venciere, heredará todas las cosas; y yo seré su Dios, y él será mi hijo</a:t>
            </a:r>
            <a:r>
              <a:rPr lang="es-ES" dirty="0" smtClean="0">
                <a:solidFill>
                  <a:schemeClr val="bg1"/>
                </a:solidFill>
              </a:rPr>
              <a:t>. 8  </a:t>
            </a:r>
            <a:r>
              <a:rPr lang="es-ES" dirty="0">
                <a:solidFill>
                  <a:schemeClr val="bg1"/>
                </a:solidFill>
              </a:rPr>
              <a:t>Pero los temerosos e incrédulos, los abominables y homicidas, los fornicarios y hechiceros, los idólatras, y todos los mentirosos, tendrán su parte en el lago que arde con fuego y azufre, que es la muerte segunda.</a:t>
            </a:r>
            <a:endParaRPr lang="en-US" dirty="0">
              <a:solidFill>
                <a:schemeClr val="bg1"/>
              </a:solidFill>
            </a:endParaRPr>
          </a:p>
        </p:txBody>
      </p:sp>
      <p:sp>
        <p:nvSpPr>
          <p:cNvPr id="18" name="TextBox 17"/>
          <p:cNvSpPr txBox="1"/>
          <p:nvPr/>
        </p:nvSpPr>
        <p:spPr>
          <a:xfrm>
            <a:off x="4599612" y="2773292"/>
            <a:ext cx="4163388" cy="553998"/>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err="1" smtClean="0">
                <a:solidFill>
                  <a:schemeClr val="bg1"/>
                </a:solidFill>
              </a:rPr>
              <a:t>Proverbios</a:t>
            </a:r>
            <a:r>
              <a:rPr lang="en-US" dirty="0" smtClean="0">
                <a:solidFill>
                  <a:schemeClr val="bg1"/>
                </a:solidFill>
              </a:rPr>
              <a:t> </a:t>
            </a:r>
            <a:r>
              <a:rPr lang="en-US" dirty="0">
                <a:solidFill>
                  <a:schemeClr val="bg1"/>
                </a:solidFill>
              </a:rPr>
              <a:t>14:5 El </a:t>
            </a:r>
            <a:r>
              <a:rPr lang="en-US" dirty="0" err="1">
                <a:solidFill>
                  <a:schemeClr val="bg1"/>
                </a:solidFill>
              </a:rPr>
              <a:t>testigo</a:t>
            </a:r>
            <a:r>
              <a:rPr lang="en-US" dirty="0">
                <a:solidFill>
                  <a:schemeClr val="bg1"/>
                </a:solidFill>
              </a:rPr>
              <a:t> </a:t>
            </a:r>
            <a:r>
              <a:rPr lang="en-US" dirty="0" err="1">
                <a:solidFill>
                  <a:schemeClr val="bg1"/>
                </a:solidFill>
              </a:rPr>
              <a:t>verdadero</a:t>
            </a:r>
            <a:r>
              <a:rPr lang="en-US" dirty="0">
                <a:solidFill>
                  <a:schemeClr val="bg1"/>
                </a:solidFill>
              </a:rPr>
              <a:t> no </a:t>
            </a:r>
            <a:r>
              <a:rPr lang="en-US" dirty="0" err="1">
                <a:solidFill>
                  <a:schemeClr val="bg1"/>
                </a:solidFill>
              </a:rPr>
              <a:t>mentirá</a:t>
            </a:r>
            <a:r>
              <a:rPr lang="en-US" dirty="0">
                <a:solidFill>
                  <a:schemeClr val="bg1"/>
                </a:solidFill>
              </a:rPr>
              <a:t>; mas el </a:t>
            </a:r>
            <a:r>
              <a:rPr lang="en-US" dirty="0" err="1">
                <a:solidFill>
                  <a:schemeClr val="bg1"/>
                </a:solidFill>
              </a:rPr>
              <a:t>testigo</a:t>
            </a:r>
            <a:r>
              <a:rPr lang="en-US" dirty="0">
                <a:solidFill>
                  <a:schemeClr val="bg1"/>
                </a:solidFill>
              </a:rPr>
              <a:t> </a:t>
            </a:r>
            <a:r>
              <a:rPr lang="en-US" dirty="0" err="1">
                <a:solidFill>
                  <a:schemeClr val="bg1"/>
                </a:solidFill>
              </a:rPr>
              <a:t>falso</a:t>
            </a:r>
            <a:r>
              <a:rPr lang="en-US" dirty="0">
                <a:solidFill>
                  <a:schemeClr val="bg1"/>
                </a:solidFill>
              </a:rPr>
              <a:t> </a:t>
            </a:r>
            <a:r>
              <a:rPr lang="en-US" dirty="0" err="1">
                <a:solidFill>
                  <a:schemeClr val="bg1"/>
                </a:solidFill>
              </a:rPr>
              <a:t>hablará</a:t>
            </a:r>
            <a:r>
              <a:rPr lang="en-US" dirty="0">
                <a:solidFill>
                  <a:schemeClr val="bg1"/>
                </a:solidFill>
              </a:rPr>
              <a:t> </a:t>
            </a:r>
            <a:r>
              <a:rPr lang="en-US" dirty="0" err="1">
                <a:solidFill>
                  <a:schemeClr val="bg1"/>
                </a:solidFill>
              </a:rPr>
              <a:t>mentiras</a:t>
            </a:r>
            <a:r>
              <a:rPr lang="en-US" dirty="0">
                <a:solidFill>
                  <a:schemeClr val="bg1"/>
                </a:solidFill>
              </a:rPr>
              <a:t>. </a:t>
            </a:r>
          </a:p>
          <a:p>
            <a:r>
              <a:rPr lang="en-US" dirty="0" smtClean="0">
                <a:solidFill>
                  <a:schemeClr val="bg1"/>
                </a:solidFill>
              </a:rPr>
              <a:t>Salmos </a:t>
            </a:r>
            <a:r>
              <a:rPr lang="en-US" dirty="0">
                <a:solidFill>
                  <a:schemeClr val="bg1"/>
                </a:solidFill>
              </a:rPr>
              <a:t>89:37 </a:t>
            </a:r>
            <a:r>
              <a:rPr lang="es-ES" dirty="0">
                <a:solidFill>
                  <a:schemeClr val="bg1"/>
                </a:solidFill>
              </a:rPr>
              <a:t>Como la luna será firme para siempre, y como un testigo fiel en el cielo. (</a:t>
            </a:r>
            <a:r>
              <a:rPr lang="es-ES" dirty="0" err="1">
                <a:solidFill>
                  <a:schemeClr val="bg1"/>
                </a:solidFill>
              </a:rPr>
              <a:t>Selah</a:t>
            </a:r>
            <a:r>
              <a:rPr lang="es-ES" dirty="0">
                <a:solidFill>
                  <a:schemeClr val="bg1"/>
                </a:solidFill>
              </a:rPr>
              <a:t>)</a:t>
            </a:r>
            <a:endParaRPr lang="en-US" dirty="0">
              <a:solidFill>
                <a:schemeClr val="bg1"/>
              </a:solidFill>
            </a:endParaRPr>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4539" t="21278" r="4577" b="30780"/>
          <a:stretch/>
        </p:blipFill>
        <p:spPr>
          <a:xfrm>
            <a:off x="39758" y="2336888"/>
            <a:ext cx="2703444" cy="339716"/>
          </a:xfrm>
          <a:prstGeom prst="rect">
            <a:avLst/>
          </a:prstGeom>
        </p:spPr>
      </p:pic>
      <p:sp>
        <p:nvSpPr>
          <p:cNvPr id="16" name="TextBox 15"/>
          <p:cNvSpPr txBox="1"/>
          <p:nvPr/>
        </p:nvSpPr>
        <p:spPr>
          <a:xfrm>
            <a:off x="4599612" y="2286001"/>
            <a:ext cx="4163388" cy="276999"/>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Isaias </a:t>
            </a:r>
            <a:r>
              <a:rPr lang="en-US" dirty="0">
                <a:solidFill>
                  <a:schemeClr val="bg1"/>
                </a:solidFill>
              </a:rPr>
              <a:t>63:8 </a:t>
            </a:r>
            <a:r>
              <a:rPr lang="es-ES" dirty="0">
                <a:solidFill>
                  <a:schemeClr val="bg1"/>
                </a:solidFill>
              </a:rPr>
              <a:t>Porque dijo: Ciertamente mi pueblo [son], hijos que no mienten; </a:t>
            </a:r>
            <a:endParaRPr lang="es-ES" dirty="0" smtClean="0">
              <a:solidFill>
                <a:schemeClr val="bg1"/>
              </a:solidFill>
            </a:endParaRPr>
          </a:p>
          <a:p>
            <a:r>
              <a:rPr lang="es-ES" dirty="0" smtClean="0">
                <a:solidFill>
                  <a:schemeClr val="bg1"/>
                </a:solidFill>
              </a:rPr>
              <a:t>y </a:t>
            </a:r>
            <a:r>
              <a:rPr lang="es-ES" dirty="0">
                <a:solidFill>
                  <a:schemeClr val="bg1"/>
                </a:solidFill>
              </a:rPr>
              <a:t>fue su Salvador.</a:t>
            </a:r>
            <a:endParaRPr lang="en-US" dirty="0">
              <a:solidFill>
                <a:schemeClr val="bg1"/>
              </a:solidFill>
            </a:endParaRPr>
          </a:p>
        </p:txBody>
      </p:sp>
    </p:spTree>
    <p:extLst>
      <p:ext uri="{BB962C8B-B14F-4D97-AF65-F5344CB8AC3E}">
        <p14:creationId xmlns:p14="http://schemas.microsoft.com/office/powerpoint/2010/main" val="1838759004"/>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90">
                                          <p:stCondLst>
                                            <p:cond delay="0"/>
                                          </p:stCondLst>
                                        </p:cTn>
                                        <p:tgtEl>
                                          <p:spTgt spid="5"/>
                                        </p:tgtEl>
                                      </p:cBhvr>
                                    </p:animEffect>
                                    <p:anim calcmode="lin" valueType="num">
                                      <p:cBhvr>
                                        <p:cTn id="8"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13" dur="13">
                                          <p:stCondLst>
                                            <p:cond delay="325"/>
                                          </p:stCondLst>
                                        </p:cTn>
                                        <p:tgtEl>
                                          <p:spTgt spid="5"/>
                                        </p:tgtEl>
                                      </p:cBhvr>
                                      <p:to x="100000" y="60000"/>
                                    </p:animScale>
                                    <p:animScale>
                                      <p:cBhvr>
                                        <p:cTn id="14" dur="83" decel="50000">
                                          <p:stCondLst>
                                            <p:cond delay="338"/>
                                          </p:stCondLst>
                                        </p:cTn>
                                        <p:tgtEl>
                                          <p:spTgt spid="5"/>
                                        </p:tgtEl>
                                      </p:cBhvr>
                                      <p:to x="100000" y="100000"/>
                                    </p:animScale>
                                    <p:animScale>
                                      <p:cBhvr>
                                        <p:cTn id="15" dur="13">
                                          <p:stCondLst>
                                            <p:cond delay="656"/>
                                          </p:stCondLst>
                                        </p:cTn>
                                        <p:tgtEl>
                                          <p:spTgt spid="5"/>
                                        </p:tgtEl>
                                      </p:cBhvr>
                                      <p:to x="100000" y="80000"/>
                                    </p:animScale>
                                    <p:animScale>
                                      <p:cBhvr>
                                        <p:cTn id="16" dur="83" decel="50000">
                                          <p:stCondLst>
                                            <p:cond delay="669"/>
                                          </p:stCondLst>
                                        </p:cTn>
                                        <p:tgtEl>
                                          <p:spTgt spid="5"/>
                                        </p:tgtEl>
                                      </p:cBhvr>
                                      <p:to x="100000" y="100000"/>
                                    </p:animScale>
                                    <p:animScale>
                                      <p:cBhvr>
                                        <p:cTn id="17" dur="13">
                                          <p:stCondLst>
                                            <p:cond delay="821"/>
                                          </p:stCondLst>
                                        </p:cTn>
                                        <p:tgtEl>
                                          <p:spTgt spid="5"/>
                                        </p:tgtEl>
                                      </p:cBhvr>
                                      <p:to x="100000" y="90000"/>
                                    </p:animScale>
                                    <p:animScale>
                                      <p:cBhvr>
                                        <p:cTn id="18" dur="83" decel="50000">
                                          <p:stCondLst>
                                            <p:cond delay="834"/>
                                          </p:stCondLst>
                                        </p:cTn>
                                        <p:tgtEl>
                                          <p:spTgt spid="5"/>
                                        </p:tgtEl>
                                      </p:cBhvr>
                                      <p:to x="100000" y="100000"/>
                                    </p:animScale>
                                    <p:animScale>
                                      <p:cBhvr>
                                        <p:cTn id="19" dur="13">
                                          <p:stCondLst>
                                            <p:cond delay="904"/>
                                          </p:stCondLst>
                                        </p:cTn>
                                        <p:tgtEl>
                                          <p:spTgt spid="5"/>
                                        </p:tgtEl>
                                      </p:cBhvr>
                                      <p:to x="100000" y="95000"/>
                                    </p:animScale>
                                    <p:animScale>
                                      <p:cBhvr>
                                        <p:cTn id="20" dur="83" decel="50000">
                                          <p:stCondLst>
                                            <p:cond delay="917"/>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290">
                                          <p:stCondLst>
                                            <p:cond delay="0"/>
                                          </p:stCondLst>
                                        </p:cTn>
                                        <p:tgtEl>
                                          <p:spTgt spid="8"/>
                                        </p:tgtEl>
                                      </p:cBhvr>
                                    </p:animEffect>
                                    <p:anim calcmode="lin" valueType="num">
                                      <p:cBhvr>
                                        <p:cTn id="24"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29" dur="13">
                                          <p:stCondLst>
                                            <p:cond delay="325"/>
                                          </p:stCondLst>
                                        </p:cTn>
                                        <p:tgtEl>
                                          <p:spTgt spid="8"/>
                                        </p:tgtEl>
                                      </p:cBhvr>
                                      <p:to x="100000" y="60000"/>
                                    </p:animScale>
                                    <p:animScale>
                                      <p:cBhvr>
                                        <p:cTn id="30" dur="83" decel="50000">
                                          <p:stCondLst>
                                            <p:cond delay="338"/>
                                          </p:stCondLst>
                                        </p:cTn>
                                        <p:tgtEl>
                                          <p:spTgt spid="8"/>
                                        </p:tgtEl>
                                      </p:cBhvr>
                                      <p:to x="100000" y="100000"/>
                                    </p:animScale>
                                    <p:animScale>
                                      <p:cBhvr>
                                        <p:cTn id="31" dur="13">
                                          <p:stCondLst>
                                            <p:cond delay="656"/>
                                          </p:stCondLst>
                                        </p:cTn>
                                        <p:tgtEl>
                                          <p:spTgt spid="8"/>
                                        </p:tgtEl>
                                      </p:cBhvr>
                                      <p:to x="100000" y="80000"/>
                                    </p:animScale>
                                    <p:animScale>
                                      <p:cBhvr>
                                        <p:cTn id="32" dur="83" decel="50000">
                                          <p:stCondLst>
                                            <p:cond delay="669"/>
                                          </p:stCondLst>
                                        </p:cTn>
                                        <p:tgtEl>
                                          <p:spTgt spid="8"/>
                                        </p:tgtEl>
                                      </p:cBhvr>
                                      <p:to x="100000" y="100000"/>
                                    </p:animScale>
                                    <p:animScale>
                                      <p:cBhvr>
                                        <p:cTn id="33" dur="13">
                                          <p:stCondLst>
                                            <p:cond delay="821"/>
                                          </p:stCondLst>
                                        </p:cTn>
                                        <p:tgtEl>
                                          <p:spTgt spid="8"/>
                                        </p:tgtEl>
                                      </p:cBhvr>
                                      <p:to x="100000" y="90000"/>
                                    </p:animScale>
                                    <p:animScale>
                                      <p:cBhvr>
                                        <p:cTn id="34" dur="83" decel="50000">
                                          <p:stCondLst>
                                            <p:cond delay="834"/>
                                          </p:stCondLst>
                                        </p:cTn>
                                        <p:tgtEl>
                                          <p:spTgt spid="8"/>
                                        </p:tgtEl>
                                      </p:cBhvr>
                                      <p:to x="100000" y="100000"/>
                                    </p:animScale>
                                    <p:animScale>
                                      <p:cBhvr>
                                        <p:cTn id="35" dur="13">
                                          <p:stCondLst>
                                            <p:cond delay="904"/>
                                          </p:stCondLst>
                                        </p:cTn>
                                        <p:tgtEl>
                                          <p:spTgt spid="8"/>
                                        </p:tgtEl>
                                      </p:cBhvr>
                                      <p:to x="100000" y="95000"/>
                                    </p:animScale>
                                    <p:animScale>
                                      <p:cBhvr>
                                        <p:cTn id="36" dur="83" decel="50000">
                                          <p:stCondLst>
                                            <p:cond delay="917"/>
                                          </p:stCondLst>
                                        </p:cTn>
                                        <p:tgtEl>
                                          <p:spTgt spid="8"/>
                                        </p:tgtEl>
                                      </p:cBhvr>
                                      <p:to x="100000" y="100000"/>
                                    </p:animScale>
                                  </p:childTnLst>
                                </p:cTn>
                              </p:par>
                            </p:childTnLst>
                          </p:cTn>
                        </p:par>
                        <p:par>
                          <p:cTn id="37" fill="hold">
                            <p:stCondLst>
                              <p:cond delay="1000"/>
                            </p:stCondLst>
                            <p:childTnLst>
                              <p:par>
                                <p:cTn id="38" presetID="1"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5"/>
                    </p:tgtEl>
                  </p:cond>
                </p:stCondLst>
                <p:endSync evt="end" delay="0">
                  <p:rtn val="all"/>
                </p:endSync>
                <p:childTnLst>
                  <p:par>
                    <p:cTn id="41" fill="hold">
                      <p:stCondLst>
                        <p:cond delay="0"/>
                      </p:stCondLst>
                      <p:childTnLst>
                        <p:par>
                          <p:cTn id="42" fill="hold">
                            <p:stCondLst>
                              <p:cond delay="0"/>
                            </p:stCondLst>
                            <p:childTnLst>
                              <p:par>
                                <p:cTn id="43" presetID="1" presetClass="exit" presetSubtype="0" fill="hold" grpId="2" nodeType="clickEffect">
                                  <p:stCondLst>
                                    <p:cond delay="0"/>
                                  </p:stCondLst>
                                  <p:childTnLst>
                                    <p:set>
                                      <p:cBhvr>
                                        <p:cTn id="44"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45" restart="whenNotActive" fill="hold" evtFilter="cancelBubble" nodeType="interactiveSeq">
                <p:stCondLst>
                  <p:cond evt="onClick" delay="0">
                    <p:tgtEl>
                      <p:spTgt spid="16"/>
                    </p:tgtEl>
                  </p:cond>
                </p:stCondLst>
                <p:endSync evt="end" delay="0">
                  <p:rtn val="all"/>
                </p:endSync>
                <p:childTnLst>
                  <p:par>
                    <p:cTn id="46" fill="hold">
                      <p:stCondLst>
                        <p:cond delay="0"/>
                      </p:stCondLst>
                      <p:childTnLst>
                        <p:par>
                          <p:cTn id="47" fill="hold">
                            <p:stCondLst>
                              <p:cond delay="0"/>
                            </p:stCondLst>
                            <p:childTnLst>
                              <p:par>
                                <p:cTn id="48" presetID="1" presetClass="exit" presetSubtype="0" fill="hold" grpId="2" nodeType="clickEffect">
                                  <p:stCondLst>
                                    <p:cond delay="0"/>
                                  </p:stCondLst>
                                  <p:childTnLst>
                                    <p:set>
                                      <p:cBhvr>
                                        <p:cTn id="49"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42" presetClass="path" presetSubtype="0" accel="50000" decel="50000" fill="hold" grpId="1" nodeType="withEffect">
                                  <p:stCondLst>
                                    <p:cond delay="0"/>
                                  </p:stCondLst>
                                  <p:childTnLst>
                                    <p:animMotion origin="layout" path="M -1.11111E-6 -4.44444E-6 L -0.96285 -0.00463 " pathEditMode="relative" rAng="0" ptsTypes="AA">
                                      <p:cBhvr>
                                        <p:cTn id="56" dur="200" fill="hold"/>
                                        <p:tgtEl>
                                          <p:spTgt spid="16"/>
                                        </p:tgtEl>
                                        <p:attrNameLst>
                                          <p:attrName>ppt_x</p:attrName>
                                          <p:attrName>ppt_y</p:attrName>
                                        </p:attrNameLst>
                                      </p:cBhvr>
                                      <p:rCtr x="-48160" y="-231"/>
                                    </p:animMotion>
                                  </p:childTnLst>
                                </p:cTn>
                              </p:par>
                              <p:par>
                                <p:cTn id="57" presetID="1"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42" presetClass="path" presetSubtype="0" accel="50000" decel="50000" fill="hold" grpId="1" nodeType="withEffect">
                                  <p:stCondLst>
                                    <p:cond delay="0"/>
                                  </p:stCondLst>
                                  <p:childTnLst>
                                    <p:animMotion origin="layout" path="M -1.11111E-6 -1.48148E-6 L -0.96319 -0.00579 " pathEditMode="relative" rAng="0" ptsTypes="AA">
                                      <p:cBhvr>
                                        <p:cTn id="60" dur="200" fill="hold"/>
                                        <p:tgtEl>
                                          <p:spTgt spid="18"/>
                                        </p:tgtEl>
                                        <p:attrNameLst>
                                          <p:attrName>ppt_x</p:attrName>
                                          <p:attrName>ppt_y</p:attrName>
                                        </p:attrNameLst>
                                      </p:cBhvr>
                                      <p:rCtr x="-48160" y="-289"/>
                                    </p:animMotion>
                                  </p:childTnLst>
                                </p:cTn>
                              </p:par>
                            </p:childTnLst>
                          </p:cTn>
                        </p:par>
                      </p:childTnLst>
                    </p:cTn>
                  </p:par>
                </p:childTnLst>
              </p:cTn>
              <p:nextCondLst>
                <p:cond evt="onClick" delay="0">
                  <p:tgtEl>
                    <p:spTgt spid="10"/>
                  </p:tgtEl>
                </p:cond>
              </p:nextCondLst>
            </p:seq>
            <p:seq concurrent="1" nextAc="seek">
              <p:cTn id="61" restart="whenNotActive" fill="hold" evtFilter="cancelBubble" nodeType="interactiveSeq">
                <p:stCondLst>
                  <p:cond evt="onClick" delay="0">
                    <p:tgtEl>
                      <p:spTgt spid="9"/>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5"/>
                                        </p:tgtEl>
                                        <p:attrNameLst>
                                          <p:attrName>style.visibility</p:attrName>
                                        </p:attrNameLst>
                                      </p:cBhvr>
                                      <p:to>
                                        <p:strVal val="visible"/>
                                      </p:to>
                                    </p:set>
                                  </p:childTnLst>
                                </p:cTn>
                              </p:par>
                              <p:par>
                                <p:cTn id="66" presetID="42" presetClass="path" presetSubtype="0" accel="50000" decel="50000" fill="hold" grpId="1" nodeType="withEffect">
                                  <p:stCondLst>
                                    <p:cond delay="0"/>
                                  </p:stCondLst>
                                  <p:childTnLst>
                                    <p:animMotion origin="layout" path="M -1.11111E-6 2.77556E-17 L -0.96389 0.00289 " pathEditMode="relative" rAng="0" ptsTypes="AA">
                                      <p:cBhvr>
                                        <p:cTn id="67" dur="200" fill="hold"/>
                                        <p:tgtEl>
                                          <p:spTgt spid="15"/>
                                        </p:tgtEl>
                                        <p:attrNameLst>
                                          <p:attrName>ppt_x</p:attrName>
                                          <p:attrName>ppt_y</p:attrName>
                                        </p:attrNameLst>
                                      </p:cBhvr>
                                      <p:rCtr x="-48194" y="116"/>
                                    </p:animMotion>
                                  </p:childTnLst>
                                </p:cTn>
                              </p:par>
                              <p:par>
                                <p:cTn id="68" presetID="1"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childTnLst>
                                </p:cTn>
                              </p:par>
                              <p:par>
                                <p:cTn id="70" presetID="42" presetClass="path" presetSubtype="0" accel="50000" decel="50000" fill="hold" grpId="1" nodeType="withEffect">
                                  <p:stCondLst>
                                    <p:cond delay="0"/>
                                  </p:stCondLst>
                                  <p:childTnLst>
                                    <p:animMotion origin="layout" path="M -1.11111E-6 1.66667E-6 L -0.96389 0.00231 " pathEditMode="relative" rAng="0" ptsTypes="AA">
                                      <p:cBhvr>
                                        <p:cTn id="71" dur="200" fill="hold"/>
                                        <p:tgtEl>
                                          <p:spTgt spid="17"/>
                                        </p:tgtEl>
                                        <p:attrNameLst>
                                          <p:attrName>ppt_x</p:attrName>
                                          <p:attrName>ppt_y</p:attrName>
                                        </p:attrNameLst>
                                      </p:cBhvr>
                                      <p:rCtr x="-48194" y="116"/>
                                    </p:animMotion>
                                  </p:childTnLst>
                                </p:cTn>
                              </p:par>
                            </p:childTnLst>
                          </p:cTn>
                        </p:par>
                      </p:childTnLst>
                    </p:cTn>
                  </p:par>
                </p:childTnLst>
              </p:cTn>
              <p:nextCondLst>
                <p:cond evt="onClick" delay="0">
                  <p:tgtEl>
                    <p:spTgt spid="9"/>
                  </p:tgtEl>
                </p:cond>
              </p:nextCondLst>
            </p:seq>
            <p:seq concurrent="1" nextAc="seek">
              <p:cTn id="72" restart="whenNotActive" fill="hold" evtFilter="cancelBubble" nodeType="interactiveSeq">
                <p:stCondLst>
                  <p:cond evt="onClick" delay="0">
                    <p:tgtEl>
                      <p:spTgt spid="17"/>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grpId="2" nodeType="clickEffect">
                                  <p:stCondLst>
                                    <p:cond delay="0"/>
                                  </p:stCondLst>
                                  <p:childTnLst>
                                    <p:set>
                                      <p:cBhvr>
                                        <p:cTn id="76"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77" restart="whenNotActive" fill="hold" evtFilter="cancelBubble" nodeType="interactiveSeq">
                <p:stCondLst>
                  <p:cond evt="onClick" delay="0">
                    <p:tgtEl>
                      <p:spTgt spid="18"/>
                    </p:tgtEl>
                  </p:cond>
                </p:stCondLst>
                <p:endSync evt="end" delay="0">
                  <p:rtn val="all"/>
                </p:endSync>
                <p:childTnLst>
                  <p:par>
                    <p:cTn id="78" fill="hold">
                      <p:stCondLst>
                        <p:cond delay="0"/>
                      </p:stCondLst>
                      <p:childTnLst>
                        <p:par>
                          <p:cTn id="79" fill="hold">
                            <p:stCondLst>
                              <p:cond delay="0"/>
                            </p:stCondLst>
                            <p:childTnLst>
                              <p:par>
                                <p:cTn id="80" presetID="1" presetClass="exit" presetSubtype="0" fill="hold" grpId="2" nodeType="clickEffect">
                                  <p:stCondLst>
                                    <p:cond delay="0"/>
                                  </p:stCondLst>
                                  <p:childTnLst>
                                    <p:set>
                                      <p:cBhvr>
                                        <p:cTn id="81"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14" grpId="0" animBg="1"/>
      <p:bldP spid="15" grpId="0" animBg="1"/>
      <p:bldP spid="15" grpId="1" animBg="1"/>
      <p:bldP spid="15" grpId="2" animBg="1"/>
      <p:bldP spid="17" grpId="0" animBg="1"/>
      <p:bldP spid="17" grpId="1" animBg="1"/>
      <p:bldP spid="17" grpId="2" animBg="1"/>
      <p:bldP spid="18" grpId="0" animBg="1"/>
      <p:bldP spid="18" grpId="1" animBg="1"/>
      <p:bldP spid="18" grpId="2" animBg="1"/>
      <p:bldP spid="16" grpId="0" animBg="1"/>
      <p:bldP spid="16" grpId="1" animBg="1"/>
      <p:bldP spid="16"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54" name="Rectangle 3"/>
          <p:cNvSpPr>
            <a:spLocks noChangeArrowheads="1"/>
          </p:cNvSpPr>
          <p:nvPr/>
        </p:nvSpPr>
        <p:spPr bwMode="auto">
          <a:xfrm>
            <a:off x="-1" y="2385636"/>
            <a:ext cx="4572001" cy="315854"/>
          </a:xfrm>
          <a:prstGeom prst="rect">
            <a:avLst/>
          </a:prstGeom>
          <a:solidFill>
            <a:srgbClr val="5968B0"/>
          </a:solidFill>
          <a:ln w="0">
            <a:noFill/>
            <a:miter lim="800000"/>
            <a:headEnd/>
            <a:tailEnd/>
          </a:ln>
        </p:spPr>
        <p:txBody>
          <a:bodyPr/>
          <a:lstStyle/>
          <a:p>
            <a:endParaRPr lang="en-US" dirty="0">
              <a:solidFill>
                <a:srgbClr val="000000"/>
              </a:solidFill>
            </a:endParaRPr>
          </a:p>
        </p:txBody>
      </p:sp>
      <p:sp>
        <p:nvSpPr>
          <p:cNvPr id="59" name="Rectangle 58"/>
          <p:cNvSpPr/>
          <p:nvPr/>
        </p:nvSpPr>
        <p:spPr>
          <a:xfrm>
            <a:off x="1005874" y="1104900"/>
            <a:ext cx="1325880" cy="22860"/>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301" name="Rectangle 7"/>
          <p:cNvSpPr>
            <a:spLocks noChangeArrowheads="1"/>
          </p:cNvSpPr>
          <p:nvPr/>
        </p:nvSpPr>
        <p:spPr bwMode="auto">
          <a:xfrm>
            <a:off x="11070" y="279951"/>
            <a:ext cx="4572000" cy="1744067"/>
          </a:xfrm>
          <a:prstGeom prst="rect">
            <a:avLst/>
          </a:prstGeom>
          <a:noFill/>
          <a:ln w="9525">
            <a:noFill/>
            <a:miter lim="800000"/>
            <a:headEnd/>
            <a:tailEnd/>
          </a:ln>
        </p:spPr>
        <p:txBody>
          <a:bodyPr wrap="square" lIns="0" tIns="0" rIns="0" bIns="0">
            <a:spAutoFit/>
          </a:bodyPr>
          <a:lstStyle/>
          <a:p>
            <a:pPr algn="ctr" defTabSz="417513"/>
            <a:r>
              <a:rPr lang="en-US" sz="1800" dirty="0" smtClean="0">
                <a:solidFill>
                  <a:schemeClr val="tx1"/>
                </a:solidFill>
              </a:rPr>
              <a:t>    </a:t>
            </a:r>
            <a:r>
              <a:rPr lang="en-US" sz="1800" dirty="0" err="1" smtClean="0">
                <a:solidFill>
                  <a:schemeClr val="tx1"/>
                </a:solidFill>
              </a:rPr>
              <a:t>tienen</a:t>
            </a:r>
            <a:r>
              <a:rPr lang="en-US" sz="1800" dirty="0" smtClean="0">
                <a:solidFill>
                  <a:schemeClr val="tx1"/>
                </a:solidFill>
              </a:rPr>
              <a:t> </a:t>
            </a:r>
            <a:r>
              <a:rPr lang="en-US" sz="1800" dirty="0">
                <a:solidFill>
                  <a:schemeClr val="tx1"/>
                </a:solidFill>
              </a:rPr>
              <a:t>celo de Dios</a:t>
            </a:r>
            <a:r>
              <a:rPr lang="en-US" sz="1600" dirty="0">
                <a:solidFill>
                  <a:schemeClr val="tx1"/>
                </a:solidFill>
              </a:rPr>
              <a:t>,</a:t>
            </a:r>
          </a:p>
          <a:p>
            <a:pPr algn="ctr" defTabSz="417513">
              <a:tabLst>
                <a:tab pos="1541463" algn="l"/>
              </a:tabLst>
            </a:pPr>
            <a:r>
              <a:rPr lang="en-US" sz="1800" dirty="0" smtClean="0">
                <a:solidFill>
                  <a:schemeClr val="tx1"/>
                </a:solidFill>
              </a:rPr>
              <a:t>Pero no </a:t>
            </a:r>
            <a:r>
              <a:rPr lang="en-US" sz="1600" dirty="0" smtClean="0">
                <a:solidFill>
                  <a:srgbClr val="787878"/>
                </a:solidFill>
              </a:rPr>
              <a:t>no conforme a </a:t>
            </a:r>
            <a:r>
              <a:rPr lang="en-US" sz="1800" dirty="0" smtClean="0">
                <a:solidFill>
                  <a:schemeClr val="tx1"/>
                </a:solidFill>
              </a:rPr>
              <a:t>ciencia</a:t>
            </a:r>
            <a:endParaRPr lang="en-US" sz="1800" dirty="0">
              <a:solidFill>
                <a:schemeClr val="tx1"/>
              </a:solidFill>
            </a:endParaRPr>
          </a:p>
          <a:p>
            <a:pPr algn="ctr" defTabSz="417513">
              <a:lnSpc>
                <a:spcPts val="400"/>
              </a:lnSpc>
              <a:spcBef>
                <a:spcPts val="0"/>
              </a:spcBef>
            </a:pPr>
            <a:r>
              <a:rPr lang="en-US" sz="1200" dirty="0">
                <a:solidFill>
                  <a:schemeClr val="tx1"/>
                </a:solidFill>
              </a:rPr>
              <a:t>   </a:t>
            </a:r>
            <a:endParaRPr lang="en-US" sz="4000" dirty="0">
              <a:solidFill>
                <a:schemeClr val="tx1"/>
              </a:solidFill>
            </a:endParaRPr>
          </a:p>
          <a:p>
            <a:pPr algn="ctr" defTabSz="417513"/>
            <a:r>
              <a:rPr lang="en-US" sz="1600" dirty="0" smtClean="0">
                <a:solidFill>
                  <a:srgbClr val="787878"/>
                </a:solidFill>
              </a:rPr>
              <a:t>Ellos son </a:t>
            </a:r>
            <a:r>
              <a:rPr lang="en-US" sz="1800" b="1" spc="-30" dirty="0" smtClean="0">
                <a:ln w="6350">
                  <a:solidFill>
                    <a:schemeClr val="bg1"/>
                  </a:solidFill>
                </a:ln>
                <a:solidFill>
                  <a:schemeClr val="tx1"/>
                </a:solidFill>
              </a:rPr>
              <a:t>ignorante de</a:t>
            </a:r>
            <a:r>
              <a:rPr lang="en-US" sz="1600" b="1" dirty="0" smtClean="0">
                <a:solidFill>
                  <a:srgbClr val="FFFFFF"/>
                </a:solidFill>
              </a:rPr>
              <a:t>  </a:t>
            </a:r>
            <a:r>
              <a:rPr lang="en-US" sz="1050" b="1" dirty="0" smtClean="0">
                <a:solidFill>
                  <a:srgbClr val="FFFFFF"/>
                </a:solidFill>
              </a:rPr>
              <a:t> </a:t>
            </a:r>
            <a:r>
              <a:rPr lang="en-US" sz="1600" b="1" dirty="0" smtClean="0">
                <a:solidFill>
                  <a:srgbClr val="FFFFFF"/>
                </a:solidFill>
              </a:rPr>
              <a:t> </a:t>
            </a:r>
            <a:r>
              <a:rPr lang="en-US" sz="1600" dirty="0" smtClean="0">
                <a:solidFill>
                  <a:srgbClr val="FFFFFF"/>
                </a:solidFill>
              </a:rPr>
              <a:t>           </a:t>
            </a:r>
            <a:r>
              <a:rPr lang="en-US" sz="1600" dirty="0" smtClean="0">
                <a:solidFill>
                  <a:srgbClr val="FFFF66"/>
                </a:solidFill>
              </a:rPr>
              <a:t>                      </a:t>
            </a:r>
            <a:r>
              <a:rPr lang="en-US" sz="1600" dirty="0">
                <a:solidFill>
                  <a:srgbClr val="FFFFFF">
                    <a:lumMod val="50000"/>
                  </a:srgbClr>
                </a:solidFill>
              </a:rPr>
              <a:t>, </a:t>
            </a:r>
            <a:endParaRPr lang="en-US" sz="1600" dirty="0">
              <a:solidFill>
                <a:schemeClr val="tx1">
                  <a:lumMod val="65000"/>
                </a:schemeClr>
              </a:solidFill>
            </a:endParaRPr>
          </a:p>
          <a:p>
            <a:pPr defTabSz="417513"/>
            <a:r>
              <a:rPr lang="en-US" sz="1200" dirty="0">
                <a:solidFill>
                  <a:schemeClr val="tx1">
                    <a:lumMod val="50000"/>
                  </a:schemeClr>
                </a:solidFill>
              </a:rPr>
              <a:t>and </a:t>
            </a:r>
            <a:r>
              <a:rPr lang="en-US" sz="1600" dirty="0">
                <a:solidFill>
                  <a:schemeClr val="tx1">
                    <a:lumMod val="50000"/>
                  </a:schemeClr>
                </a:solidFill>
              </a:rPr>
              <a:t>going about to establisheir own righteousness</a:t>
            </a:r>
          </a:p>
          <a:p>
            <a:pPr defTabSz="417513">
              <a:tabLst>
                <a:tab pos="1200150" algn="l"/>
              </a:tabLst>
            </a:pPr>
            <a:r>
              <a:rPr lang="en-US" sz="400" dirty="0">
                <a:solidFill>
                  <a:schemeClr val="tx1">
                    <a:lumMod val="50000"/>
                  </a:schemeClr>
                </a:solidFill>
              </a:rPr>
              <a:t>  </a:t>
            </a:r>
            <a:endParaRPr lang="en-US" sz="100" dirty="0">
              <a:solidFill>
                <a:schemeClr val="tx1">
                  <a:lumMod val="50000"/>
                </a:schemeClr>
              </a:solidFill>
            </a:endParaRPr>
          </a:p>
          <a:p>
            <a:pPr defTabSz="417513"/>
            <a:r>
              <a:rPr lang="en-US" sz="1600" dirty="0">
                <a:solidFill>
                  <a:schemeClr val="tx1">
                    <a:lumMod val="50000"/>
                  </a:schemeClr>
                </a:solidFill>
              </a:rPr>
              <a:t>have not submitted themselves unto</a:t>
            </a:r>
            <a:r>
              <a:rPr lang="en-US" sz="1400" dirty="0">
                <a:solidFill>
                  <a:schemeClr val="tx1">
                    <a:lumMod val="50000"/>
                  </a:schemeClr>
                </a:solidFill>
              </a:rPr>
              <a:t>        </a:t>
            </a:r>
          </a:p>
          <a:p>
            <a:pPr algn="ctr" defTabSz="417513"/>
            <a:r>
              <a:rPr lang="en-US" sz="1600" dirty="0">
                <a:solidFill>
                  <a:schemeClr val="tx1">
                    <a:lumMod val="50000"/>
                  </a:schemeClr>
                </a:solidFill>
              </a:rPr>
              <a:t>                     .    </a:t>
            </a:r>
          </a:p>
        </p:txBody>
      </p:sp>
      <p:sp>
        <p:nvSpPr>
          <p:cNvPr id="32" name="Rectangle 3"/>
          <p:cNvSpPr>
            <a:spLocks noChangeArrowheads="1"/>
          </p:cNvSpPr>
          <p:nvPr/>
        </p:nvSpPr>
        <p:spPr bwMode="auto">
          <a:xfrm>
            <a:off x="-1" y="1"/>
            <a:ext cx="4572001" cy="307316"/>
          </a:xfrm>
          <a:prstGeom prst="rect">
            <a:avLst/>
          </a:prstGeom>
          <a:solidFill>
            <a:srgbClr val="5968B0"/>
          </a:solidFill>
          <a:ln w="0">
            <a:noFill/>
            <a:miter lim="800000"/>
            <a:headEnd/>
            <a:tailEnd/>
          </a:ln>
        </p:spPr>
        <p:txBody>
          <a:bodyPr lIns="18288" rIns="18288"/>
          <a:lstStyle/>
          <a:p>
            <a:endParaRPr lang="en-US" spc="-20" dirty="0">
              <a:solidFill>
                <a:srgbClr val="000000"/>
              </a:solidFill>
            </a:endParaRPr>
          </a:p>
        </p:txBody>
      </p:sp>
      <p:sp>
        <p:nvSpPr>
          <p:cNvPr id="32770" name="Rectangle 2"/>
          <p:cNvSpPr>
            <a:spLocks noChangeArrowheads="1"/>
          </p:cNvSpPr>
          <p:nvPr/>
        </p:nvSpPr>
        <p:spPr bwMode="auto">
          <a:xfrm>
            <a:off x="0" y="2667000"/>
            <a:ext cx="4572000" cy="762000"/>
          </a:xfrm>
          <a:prstGeom prst="rect">
            <a:avLst/>
          </a:prstGeom>
          <a:solidFill>
            <a:schemeClr val="bg1"/>
          </a:solidFill>
          <a:ln w="9525" algn="ctr">
            <a:noFill/>
            <a:round/>
            <a:headEnd/>
            <a:tailEnd/>
          </a:ln>
        </p:spPr>
        <p:txBody>
          <a:bodyPr/>
          <a:lstStyle/>
          <a:p>
            <a:pPr defTabSz="417513"/>
            <a:endParaRPr lang="en-US" sz="1000" dirty="0">
              <a:solidFill>
                <a:srgbClr val="FFFFFF"/>
              </a:solidFill>
            </a:endParaRPr>
          </a:p>
        </p:txBody>
      </p:sp>
      <p:sp>
        <p:nvSpPr>
          <p:cNvPr id="32772" name="TextBox 5"/>
          <p:cNvSpPr txBox="1">
            <a:spLocks noChangeArrowheads="1"/>
          </p:cNvSpPr>
          <p:nvPr/>
        </p:nvSpPr>
        <p:spPr bwMode="auto">
          <a:xfrm>
            <a:off x="3692582" y="240754"/>
            <a:ext cx="947695" cy="215444"/>
          </a:xfrm>
          <a:prstGeom prst="rect">
            <a:avLst/>
          </a:prstGeom>
          <a:noFill/>
          <a:ln w="9525">
            <a:noFill/>
            <a:miter lim="800000"/>
            <a:headEnd/>
            <a:tailEnd/>
          </a:ln>
        </p:spPr>
        <p:txBody>
          <a:bodyPr wrap="none">
            <a:spAutoFit/>
          </a:bodyPr>
          <a:lstStyle/>
          <a:p>
            <a:r>
              <a:rPr lang="en-US" sz="800" dirty="0" smtClean="0">
                <a:solidFill>
                  <a:srgbClr val="000000"/>
                </a:solidFill>
              </a:rPr>
              <a:t>Romanos </a:t>
            </a:r>
            <a:r>
              <a:rPr lang="en-US" sz="800" dirty="0">
                <a:solidFill>
                  <a:srgbClr val="000000"/>
                </a:solidFill>
              </a:rPr>
              <a:t>10:2-3</a:t>
            </a:r>
          </a:p>
        </p:txBody>
      </p:sp>
      <p:sp>
        <p:nvSpPr>
          <p:cNvPr id="43" name="Text Box 16"/>
          <p:cNvSpPr txBox="1">
            <a:spLocks noChangeArrowheads="1"/>
          </p:cNvSpPr>
          <p:nvPr/>
        </p:nvSpPr>
        <p:spPr bwMode="auto">
          <a:xfrm>
            <a:off x="2290666" y="885891"/>
            <a:ext cx="2128934" cy="579646"/>
          </a:xfrm>
          <a:prstGeom prst="rect">
            <a:avLst/>
          </a:prstGeom>
          <a:noFill/>
          <a:ln w="9525">
            <a:noFill/>
            <a:miter lim="800000"/>
            <a:headEnd/>
            <a:tailEnd/>
          </a:ln>
        </p:spPr>
        <p:txBody>
          <a:bodyPr wrap="square" lIns="0" rIns="0">
            <a:spAutoFit/>
          </a:bodyPr>
          <a:lstStyle/>
          <a:p>
            <a:pPr algn="ctr" defTabSz="626208">
              <a:lnSpc>
                <a:spcPts val="1900"/>
              </a:lnSpc>
            </a:pPr>
            <a:r>
              <a:rPr lang="en-US" sz="1900" b="1" spc="-50" dirty="0"/>
              <a:t>…SU NECESIDAD </a:t>
            </a:r>
            <a:r>
              <a:rPr lang="en-US" sz="1900" b="1" spc="-50" dirty="0" smtClean="0"/>
              <a:t>    DE </a:t>
            </a:r>
            <a:r>
              <a:rPr lang="en-US" sz="1900" b="1" spc="-50" dirty="0"/>
              <a:t>JUSTICIA</a:t>
            </a:r>
          </a:p>
        </p:txBody>
      </p:sp>
      <p:sp>
        <p:nvSpPr>
          <p:cNvPr id="55" name="Rectangle 54"/>
          <p:cNvSpPr/>
          <p:nvPr/>
        </p:nvSpPr>
        <p:spPr>
          <a:xfrm>
            <a:off x="914401" y="224188"/>
            <a:ext cx="2404873" cy="22860"/>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7"/>
          <p:cNvSpPr txBox="1">
            <a:spLocks noChangeArrowheads="1"/>
          </p:cNvSpPr>
          <p:nvPr/>
        </p:nvSpPr>
        <p:spPr bwMode="auto">
          <a:xfrm>
            <a:off x="-1" y="-44154"/>
            <a:ext cx="4572001" cy="310854"/>
          </a:xfrm>
          <a:prstGeom prst="rect">
            <a:avLst/>
          </a:prstGeom>
          <a:noFill/>
          <a:ln w="9525">
            <a:noFill/>
            <a:miter lim="800000"/>
            <a:headEnd/>
            <a:tailEnd/>
          </a:ln>
        </p:spPr>
        <p:txBody>
          <a:bodyPr wrap="square" lIns="0" tIns="64008" rIns="0" bIns="0">
            <a:spAutoFit/>
          </a:bodyPr>
          <a:lstStyle/>
          <a:p>
            <a:pPr algn="ctr">
              <a:tabLst>
                <a:tab pos="1028700" algn="l"/>
              </a:tabLst>
            </a:pPr>
            <a:r>
              <a:rPr lang="en-US" sz="1600" spc="-30" dirty="0">
                <a:solidFill>
                  <a:srgbClr val="000000"/>
                </a:solidFill>
              </a:rPr>
              <a:t>Debe ser</a:t>
            </a:r>
            <a:r>
              <a:rPr lang="en-US" sz="1600" spc="-30" dirty="0" smtClean="0">
                <a:solidFill>
                  <a:srgbClr val="000000"/>
                </a:solidFill>
              </a:rPr>
              <a:t> </a:t>
            </a:r>
            <a:r>
              <a:rPr lang="en-US" sz="1600" b="1" spc="-30" dirty="0" smtClean="0">
                <a:ln w="6350">
                  <a:solidFill>
                    <a:schemeClr val="bg1"/>
                  </a:solidFill>
                </a:ln>
                <a:solidFill>
                  <a:schemeClr val="tx1"/>
                </a:solidFill>
              </a:rPr>
              <a:t>completamente</a:t>
            </a:r>
            <a:r>
              <a:rPr lang="en-US" sz="1600" spc="-30" dirty="0" smtClean="0">
                <a:ln w="6350">
                  <a:solidFill>
                    <a:schemeClr val="bg1"/>
                  </a:solidFill>
                </a:ln>
                <a:solidFill>
                  <a:schemeClr val="tx1"/>
                </a:solidFill>
              </a:rPr>
              <a:t> </a:t>
            </a:r>
            <a:r>
              <a:rPr lang="en-US" sz="1600" b="1" spc="-30" dirty="0" smtClean="0">
                <a:ln w="6350">
                  <a:solidFill>
                    <a:schemeClr val="bg1"/>
                  </a:solidFill>
                </a:ln>
                <a:solidFill>
                  <a:schemeClr val="tx1"/>
                </a:solidFill>
              </a:rPr>
              <a:t>imposible</a:t>
            </a:r>
            <a:r>
              <a:rPr lang="en-US" sz="1600" spc="-30" dirty="0" smtClean="0">
                <a:solidFill>
                  <a:srgbClr val="000000"/>
                </a:solidFill>
              </a:rPr>
              <a:t> para ti mentir</a:t>
            </a:r>
            <a:endParaRPr lang="en-US" sz="1600" spc="-30" dirty="0">
              <a:solidFill>
                <a:srgbClr val="000000"/>
              </a:solidFill>
            </a:endParaRPr>
          </a:p>
        </p:txBody>
      </p:sp>
      <p:sp>
        <p:nvSpPr>
          <p:cNvPr id="3" name="TextBox 2"/>
          <p:cNvSpPr txBox="1"/>
          <p:nvPr/>
        </p:nvSpPr>
        <p:spPr>
          <a:xfrm>
            <a:off x="-10420" y="285750"/>
            <a:ext cx="1655378" cy="285750"/>
          </a:xfrm>
          <a:prstGeom prst="rect">
            <a:avLst/>
          </a:prstGeom>
          <a:noFill/>
          <a:ln w="0">
            <a:noFill/>
            <a:miter lim="800000"/>
            <a:headEnd/>
            <a:tailEnd/>
          </a:ln>
        </p:spPr>
        <p:txBody>
          <a:bodyPr lIns="18288" tIns="0" rIns="18288" bIns="0" anchor="ctr" anchorCtr="0"/>
          <a:lstStyle>
            <a:defPPr>
              <a:defRPr lang="en-US"/>
            </a:defPPr>
            <a:lvl1pPr>
              <a:defRPr spc="-20">
                <a:solidFill>
                  <a:srgbClr val="000000"/>
                </a:solidFill>
              </a:defRPr>
            </a:lvl1pPr>
          </a:lstStyle>
          <a:p>
            <a:r>
              <a:rPr lang="en-US" sz="1600" dirty="0"/>
              <a:t>¿Pero </a:t>
            </a:r>
            <a:r>
              <a:rPr lang="en-US" sz="1600" dirty="0" err="1"/>
              <a:t>cómo</a:t>
            </a:r>
            <a:r>
              <a:rPr lang="en-US" sz="1600" dirty="0" smtClean="0"/>
              <a:t>?...</a:t>
            </a:r>
            <a:endParaRPr lang="en-US" sz="1600" dirty="0"/>
          </a:p>
        </p:txBody>
      </p:sp>
      <p:sp>
        <p:nvSpPr>
          <p:cNvPr id="15" name="Rectangle 14"/>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4621699" y="33129"/>
            <a:ext cx="4154554" cy="1107996"/>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Juan 8:44 </a:t>
            </a:r>
            <a:r>
              <a:rPr lang="es-ES" dirty="0">
                <a:solidFill>
                  <a:schemeClr val="bg1"/>
                </a:solidFill>
              </a:rPr>
              <a:t>Vosotros sois de [vuestro] padre el diablo, y los deseos de vuestro padre queréis hacer; él ha sido homicida desde el principio, y no permaneció en la verdad porque no hay verdad en él. Cuando habla mentira, de suyo habla, porque es mentiroso y padre de mentira</a:t>
            </a:r>
            <a:r>
              <a:rPr lang="es-ES" dirty="0" smtClean="0">
                <a:solidFill>
                  <a:schemeClr val="bg1"/>
                </a:solidFill>
              </a:rPr>
              <a:t>. </a:t>
            </a:r>
            <a:r>
              <a:rPr lang="en-US" dirty="0" smtClean="0">
                <a:solidFill>
                  <a:schemeClr val="bg1"/>
                </a:solidFill>
              </a:rPr>
              <a:t>1Juan </a:t>
            </a:r>
            <a:r>
              <a:rPr lang="en-US" dirty="0">
                <a:solidFill>
                  <a:schemeClr val="bg1"/>
                </a:solidFill>
              </a:rPr>
              <a:t>3:8 </a:t>
            </a:r>
            <a:r>
              <a:rPr lang="es-ES" dirty="0" smtClean="0">
                <a:solidFill>
                  <a:schemeClr val="bg1"/>
                </a:solidFill>
              </a:rPr>
              <a:t>El </a:t>
            </a:r>
            <a:r>
              <a:rPr lang="es-ES" dirty="0">
                <a:solidFill>
                  <a:schemeClr val="bg1"/>
                </a:solidFill>
              </a:rPr>
              <a:t>que hace pecado, es del diablo</a:t>
            </a:r>
            <a:r>
              <a:rPr lang="es-ES" dirty="0" smtClean="0">
                <a:solidFill>
                  <a:schemeClr val="bg1"/>
                </a:solidFill>
              </a:rPr>
              <a:t>;…9 </a:t>
            </a:r>
            <a:r>
              <a:rPr lang="es-ES" dirty="0">
                <a:solidFill>
                  <a:schemeClr val="bg1"/>
                </a:solidFill>
              </a:rPr>
              <a:t>Todo aquel que es nacido de Dios, no peca, porque su simiente permanece en él; y no puede pecar, porque es nacido de Dios.10 En esto son manifiestos los hijos de Dios, y los hijos del diablo; todo el que no hace justicia, y que no ama a su hermano, no es de Dios</a:t>
            </a:r>
            <a:r>
              <a:rPr lang="es-ES" dirty="0" smtClean="0">
                <a:solidFill>
                  <a:schemeClr val="bg1"/>
                </a:solidFill>
              </a:rPr>
              <a:t>.</a:t>
            </a:r>
            <a:endParaRPr lang="en-US" dirty="0">
              <a:solidFill>
                <a:schemeClr val="bg1"/>
              </a:solidFill>
            </a:endParaRPr>
          </a:p>
        </p:txBody>
      </p:sp>
      <p:sp>
        <p:nvSpPr>
          <p:cNvPr id="17" name="TextBox 16"/>
          <p:cNvSpPr txBox="1"/>
          <p:nvPr/>
        </p:nvSpPr>
        <p:spPr>
          <a:xfrm>
            <a:off x="4611753" y="2425851"/>
            <a:ext cx="4164500" cy="553998"/>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Romanos 10:2 </a:t>
            </a:r>
            <a:r>
              <a:rPr lang="es-ES" dirty="0">
                <a:solidFill>
                  <a:schemeClr val="bg1"/>
                </a:solidFill>
              </a:rPr>
              <a:t> Porque yo les doy testimonio de que tienen celo de Dios, pero no conforme a </a:t>
            </a:r>
            <a:r>
              <a:rPr lang="es-ES" dirty="0" smtClean="0">
                <a:solidFill>
                  <a:schemeClr val="bg1"/>
                </a:solidFill>
              </a:rPr>
              <a:t>ciencia. 3 Porque </a:t>
            </a:r>
            <a:r>
              <a:rPr lang="es-ES" dirty="0">
                <a:solidFill>
                  <a:schemeClr val="bg1"/>
                </a:solidFill>
              </a:rPr>
              <a:t>ignorando la justicia de Dios, y </a:t>
            </a:r>
            <a:r>
              <a:rPr lang="es-ES" dirty="0" smtClean="0">
                <a:solidFill>
                  <a:schemeClr val="bg1"/>
                </a:solidFill>
              </a:rPr>
              <a:t>procurando  </a:t>
            </a:r>
            <a:r>
              <a:rPr lang="es-ES" dirty="0" err="1" smtClean="0">
                <a:solidFill>
                  <a:schemeClr val="bg1"/>
                </a:solidFill>
              </a:rPr>
              <a:t>stablecer</a:t>
            </a:r>
            <a:r>
              <a:rPr lang="es-ES" dirty="0" smtClean="0">
                <a:solidFill>
                  <a:schemeClr val="bg1"/>
                </a:solidFill>
              </a:rPr>
              <a:t> </a:t>
            </a:r>
            <a:r>
              <a:rPr lang="es-ES" dirty="0">
                <a:solidFill>
                  <a:schemeClr val="bg1"/>
                </a:solidFill>
              </a:rPr>
              <a:t>su propia justicia, no se han sujetado a la justicia de Dios</a:t>
            </a:r>
            <a:r>
              <a:rPr lang="es-ES" dirty="0" smtClean="0">
                <a:solidFill>
                  <a:schemeClr val="bg1"/>
                </a:solidFill>
              </a:rPr>
              <a:t>. 4 Porque </a:t>
            </a:r>
            <a:r>
              <a:rPr lang="es-ES" dirty="0">
                <a:solidFill>
                  <a:schemeClr val="bg1"/>
                </a:solidFill>
              </a:rPr>
              <a:t>el fin de la ley [es] Cristo, para justicia a todo aquel que cree.</a:t>
            </a:r>
            <a:endParaRPr lang="en-US" dirty="0">
              <a:solidFill>
                <a:schemeClr val="bg1"/>
              </a:solidFill>
            </a:endParaRPr>
          </a:p>
        </p:txBody>
      </p:sp>
      <p:sp>
        <p:nvSpPr>
          <p:cNvPr id="18" name="TextBox 17"/>
          <p:cNvSpPr txBox="1"/>
          <p:nvPr/>
        </p:nvSpPr>
        <p:spPr>
          <a:xfrm>
            <a:off x="4612864" y="1462202"/>
            <a:ext cx="4163388" cy="276999"/>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a:solidFill>
                  <a:schemeClr val="bg1"/>
                </a:solidFill>
              </a:rPr>
              <a:t>Isaias 63:8 </a:t>
            </a:r>
            <a:r>
              <a:rPr lang="es-ES" dirty="0">
                <a:solidFill>
                  <a:schemeClr val="bg1"/>
                </a:solidFill>
              </a:rPr>
              <a:t>Porque dijo: Ciertamente mi pueblo [son], hijos que no mienten; </a:t>
            </a:r>
            <a:endParaRPr lang="es-ES" dirty="0" smtClean="0">
              <a:solidFill>
                <a:schemeClr val="bg1"/>
              </a:solidFill>
            </a:endParaRPr>
          </a:p>
          <a:p>
            <a:r>
              <a:rPr lang="es-ES" dirty="0" smtClean="0">
                <a:solidFill>
                  <a:schemeClr val="bg1"/>
                </a:solidFill>
              </a:rPr>
              <a:t>y </a:t>
            </a:r>
            <a:r>
              <a:rPr lang="es-ES" dirty="0">
                <a:solidFill>
                  <a:schemeClr val="bg1"/>
                </a:solidFill>
              </a:rPr>
              <a:t>fue su Salvador.</a:t>
            </a:r>
            <a:endParaRPr lang="en-US" dirty="0">
              <a:solidFill>
                <a:schemeClr val="bg1"/>
              </a:solidFill>
            </a:endParaRPr>
          </a:p>
        </p:txBody>
      </p:sp>
      <p:sp>
        <p:nvSpPr>
          <p:cNvPr id="19" name="TextBox 18"/>
          <p:cNvSpPr txBox="1"/>
          <p:nvPr/>
        </p:nvSpPr>
        <p:spPr>
          <a:xfrm>
            <a:off x="4612864" y="1848775"/>
            <a:ext cx="4163388" cy="415498"/>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err="1" smtClean="0">
                <a:solidFill>
                  <a:schemeClr val="bg1"/>
                </a:solidFill>
              </a:rPr>
              <a:t>Proverbios</a:t>
            </a:r>
            <a:r>
              <a:rPr lang="en-US" dirty="0" smtClean="0">
                <a:solidFill>
                  <a:schemeClr val="bg1"/>
                </a:solidFill>
              </a:rPr>
              <a:t> </a:t>
            </a:r>
            <a:r>
              <a:rPr lang="en-US" dirty="0">
                <a:solidFill>
                  <a:schemeClr val="bg1"/>
                </a:solidFill>
              </a:rPr>
              <a:t>14:5 El </a:t>
            </a:r>
            <a:r>
              <a:rPr lang="en-US" dirty="0" err="1">
                <a:solidFill>
                  <a:schemeClr val="bg1"/>
                </a:solidFill>
              </a:rPr>
              <a:t>testigo</a:t>
            </a:r>
            <a:r>
              <a:rPr lang="en-US" dirty="0">
                <a:solidFill>
                  <a:schemeClr val="bg1"/>
                </a:solidFill>
              </a:rPr>
              <a:t> </a:t>
            </a:r>
            <a:r>
              <a:rPr lang="en-US" dirty="0" err="1">
                <a:solidFill>
                  <a:schemeClr val="bg1"/>
                </a:solidFill>
              </a:rPr>
              <a:t>verdadero</a:t>
            </a:r>
            <a:r>
              <a:rPr lang="en-US" dirty="0">
                <a:solidFill>
                  <a:schemeClr val="bg1"/>
                </a:solidFill>
              </a:rPr>
              <a:t> no </a:t>
            </a:r>
            <a:r>
              <a:rPr lang="en-US" dirty="0" err="1">
                <a:solidFill>
                  <a:schemeClr val="bg1"/>
                </a:solidFill>
              </a:rPr>
              <a:t>mentirá</a:t>
            </a:r>
            <a:r>
              <a:rPr lang="en-US" dirty="0">
                <a:solidFill>
                  <a:schemeClr val="bg1"/>
                </a:solidFill>
              </a:rPr>
              <a:t>; mas el </a:t>
            </a:r>
            <a:r>
              <a:rPr lang="en-US" dirty="0" err="1">
                <a:solidFill>
                  <a:schemeClr val="bg1"/>
                </a:solidFill>
              </a:rPr>
              <a:t>testigo</a:t>
            </a:r>
            <a:r>
              <a:rPr lang="en-US" dirty="0">
                <a:solidFill>
                  <a:schemeClr val="bg1"/>
                </a:solidFill>
              </a:rPr>
              <a:t> </a:t>
            </a:r>
            <a:r>
              <a:rPr lang="en-US" dirty="0" err="1">
                <a:solidFill>
                  <a:schemeClr val="bg1"/>
                </a:solidFill>
              </a:rPr>
              <a:t>falso</a:t>
            </a:r>
            <a:r>
              <a:rPr lang="en-US" dirty="0">
                <a:solidFill>
                  <a:schemeClr val="bg1"/>
                </a:solidFill>
              </a:rPr>
              <a:t> </a:t>
            </a:r>
            <a:r>
              <a:rPr lang="en-US" dirty="0" err="1">
                <a:solidFill>
                  <a:schemeClr val="bg1"/>
                </a:solidFill>
              </a:rPr>
              <a:t>hablará</a:t>
            </a:r>
            <a:r>
              <a:rPr lang="en-US" dirty="0">
                <a:solidFill>
                  <a:schemeClr val="bg1"/>
                </a:solidFill>
              </a:rPr>
              <a:t> </a:t>
            </a:r>
            <a:r>
              <a:rPr lang="en-US" dirty="0" err="1">
                <a:solidFill>
                  <a:schemeClr val="bg1"/>
                </a:solidFill>
              </a:rPr>
              <a:t>mentiras</a:t>
            </a:r>
            <a:r>
              <a:rPr lang="en-US" dirty="0" smtClean="0">
                <a:solidFill>
                  <a:schemeClr val="bg1"/>
                </a:solidFill>
              </a:rPr>
              <a:t>. Salmos 89:37 </a:t>
            </a:r>
            <a:r>
              <a:rPr lang="es-ES" dirty="0">
                <a:solidFill>
                  <a:schemeClr val="bg1"/>
                </a:solidFill>
              </a:rPr>
              <a:t>Como la luna será firme para siempre, y como un testigo fiel en el cielo. (</a:t>
            </a:r>
            <a:r>
              <a:rPr lang="es-ES" dirty="0" err="1">
                <a:solidFill>
                  <a:schemeClr val="bg1"/>
                </a:solidFill>
              </a:rPr>
              <a:t>Selah</a:t>
            </a:r>
            <a:r>
              <a:rPr lang="es-ES"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227407777"/>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51"/>
                                        </p:tgtEl>
                                      </p:cBhvr>
                                    </p:animEffect>
                                    <p:animScale>
                                      <p:cBhvr>
                                        <p:cTn id="7" dur="250" autoRev="1" fill="hold"/>
                                        <p:tgtEl>
                                          <p:spTgt spid="51"/>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3"/>
                                        </p:tgtEl>
                                      </p:cBhvr>
                                    </p:animEffect>
                                    <p:animScale>
                                      <p:cBhvr>
                                        <p:cTn id="11" dur="250" autoRev="1" fill="hold"/>
                                        <p:tgtEl>
                                          <p:spTgt spid="3"/>
                                        </p:tgtEl>
                                      </p:cBhvr>
                                      <p:by x="105000" y="105000"/>
                                    </p:animScale>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5301"/>
                                        </p:tgtEl>
                                        <p:attrNameLst>
                                          <p:attrName>style.visibility</p:attrName>
                                        </p:attrNameLst>
                                      </p:cBhvr>
                                      <p:to>
                                        <p:strVal val="visible"/>
                                      </p:to>
                                    </p:set>
                                    <p:animEffect transition="in" filter="fade">
                                      <p:cBhvr>
                                        <p:cTn id="15" dur="500"/>
                                        <p:tgtEl>
                                          <p:spTgt spid="5530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childTnLst>
                          </p:cTn>
                        </p:par>
                        <p:par>
                          <p:cTn id="22" fill="hold">
                            <p:stCondLst>
                              <p:cond delay="1500"/>
                            </p:stCondLst>
                            <p:childTnLst>
                              <p:par>
                                <p:cTn id="23" presetID="1"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6"/>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2" nodeType="clickEffect">
                                  <p:stCondLst>
                                    <p:cond delay="0"/>
                                  </p:stCondLst>
                                  <p:childTnLst>
                                    <p:set>
                                      <p:cBhvr>
                                        <p:cTn id="29"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0" restart="whenNotActive" fill="hold" evtFilter="cancelBubble" nodeType="interactiveSeq">
                <p:stCondLst>
                  <p:cond evt="onClick" delay="0">
                    <p:tgtEl>
                      <p:spTgt spid="17"/>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grpId="2" nodeType="clickEffect">
                                  <p:stCondLst>
                                    <p:cond delay="0"/>
                                  </p:stCondLst>
                                  <p:childTnLst>
                                    <p:set>
                                      <p:cBhvr>
                                        <p:cTn id="34"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51"/>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par>
                                <p:cTn id="40" presetID="42" presetClass="path" presetSubtype="0" accel="50000" decel="50000" fill="hold" grpId="1" nodeType="withEffect">
                                  <p:stCondLst>
                                    <p:cond delay="0"/>
                                  </p:stCondLst>
                                  <p:childTnLst>
                                    <p:animMotion origin="layout" path="M -5.55556E-7 4.44444E-6 L -0.96562 -0.00116 " pathEditMode="relative" rAng="0" ptsTypes="AA">
                                      <p:cBhvr>
                                        <p:cTn id="41" dur="200" fill="hold"/>
                                        <p:tgtEl>
                                          <p:spTgt spid="16"/>
                                        </p:tgtEl>
                                        <p:attrNameLst>
                                          <p:attrName>ppt_x</p:attrName>
                                          <p:attrName>ppt_y</p:attrName>
                                        </p:attrNameLst>
                                      </p:cBhvr>
                                      <p:rCtr x="-48299" y="-58"/>
                                    </p:animMotion>
                                  </p:childTnLst>
                                </p:cTn>
                              </p:par>
                              <p:par>
                                <p:cTn id="42" presetID="1"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par>
                                <p:cTn id="44" presetID="42" presetClass="path" presetSubtype="0" accel="50000" decel="50000" fill="hold" grpId="1" nodeType="withEffect">
                                  <p:stCondLst>
                                    <p:cond delay="0"/>
                                  </p:stCondLst>
                                  <p:childTnLst>
                                    <p:animMotion origin="layout" path="M -1.11111E-6 1.66667E-6 L -0.96389 0.00231 " pathEditMode="relative" rAng="0" ptsTypes="AA">
                                      <p:cBhvr>
                                        <p:cTn id="45" dur="200" fill="hold"/>
                                        <p:tgtEl>
                                          <p:spTgt spid="18"/>
                                        </p:tgtEl>
                                        <p:attrNameLst>
                                          <p:attrName>ppt_x</p:attrName>
                                          <p:attrName>ppt_y</p:attrName>
                                        </p:attrNameLst>
                                      </p:cBhvr>
                                      <p:rCtr x="-48194" y="116"/>
                                    </p:animMotion>
                                  </p:childTnLst>
                                </p:cTn>
                              </p:par>
                              <p:par>
                                <p:cTn id="46" presetID="1"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childTnLst>
                                </p:cTn>
                              </p:par>
                              <p:par>
                                <p:cTn id="48" presetID="42" presetClass="path" presetSubtype="0" accel="50000" decel="50000" fill="hold" grpId="1" nodeType="withEffect">
                                  <p:stCondLst>
                                    <p:cond delay="0"/>
                                  </p:stCondLst>
                                  <p:childTnLst>
                                    <p:animMotion origin="layout" path="M -1.11111E-6 -1.2963E-6 L -0.96319 0.00405 " pathEditMode="relative" rAng="0" ptsTypes="AA">
                                      <p:cBhvr>
                                        <p:cTn id="49" dur="200" fill="hold"/>
                                        <p:tgtEl>
                                          <p:spTgt spid="19"/>
                                        </p:tgtEl>
                                        <p:attrNameLst>
                                          <p:attrName>ppt_x</p:attrName>
                                          <p:attrName>ppt_y</p:attrName>
                                        </p:attrNameLst>
                                      </p:cBhvr>
                                      <p:rCtr x="-48160" y="174"/>
                                    </p:animMotion>
                                  </p:childTnLst>
                                </p:cTn>
                              </p:par>
                            </p:childTnLst>
                          </p:cTn>
                        </p:par>
                      </p:childTnLst>
                    </p:cTn>
                  </p:par>
                </p:childTnLst>
              </p:cTn>
              <p:nextCondLst>
                <p:cond evt="onClick" delay="0">
                  <p:tgtEl>
                    <p:spTgt spid="51"/>
                  </p:tgtEl>
                </p:cond>
              </p:nextCondLst>
            </p:seq>
            <p:seq concurrent="1" nextAc="seek">
              <p:cTn id="50" restart="whenNotActive" fill="hold" evtFilter="cancelBubble" nodeType="interactiveSeq">
                <p:stCondLst>
                  <p:cond evt="onClick" delay="0">
                    <p:tgtEl>
                      <p:spTgt spid="55301"/>
                    </p:tgtEl>
                  </p:cond>
                </p:stCondLst>
                <p:endSync evt="end" delay="0">
                  <p:rtn val="all"/>
                </p:endSync>
                <p:childTnLst>
                  <p:par>
                    <p:cTn id="51" fill="hold">
                      <p:stCondLst>
                        <p:cond delay="0"/>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42" presetClass="path" presetSubtype="0" accel="50000" decel="50000" fill="hold" grpId="1" nodeType="withEffect">
                                  <p:stCondLst>
                                    <p:cond delay="0"/>
                                  </p:stCondLst>
                                  <p:childTnLst>
                                    <p:animMotion origin="layout" path="M 1.11111E-6 -4.81481E-6 L -0.96528 0.00058 " pathEditMode="relative" rAng="0" ptsTypes="AA">
                                      <p:cBhvr>
                                        <p:cTn id="56" dur="200" fill="hold"/>
                                        <p:tgtEl>
                                          <p:spTgt spid="17"/>
                                        </p:tgtEl>
                                        <p:attrNameLst>
                                          <p:attrName>ppt_x</p:attrName>
                                          <p:attrName>ppt_y</p:attrName>
                                        </p:attrNameLst>
                                      </p:cBhvr>
                                      <p:rCtr x="-48264" y="0"/>
                                    </p:animMotion>
                                  </p:childTnLst>
                                </p:cTn>
                              </p:par>
                            </p:childTnLst>
                          </p:cTn>
                        </p:par>
                      </p:childTnLst>
                    </p:cTn>
                  </p:par>
                </p:childTnLst>
              </p:cTn>
              <p:nextCondLst>
                <p:cond evt="onClick" delay="0">
                  <p:tgtEl>
                    <p:spTgt spid="55301"/>
                  </p:tgtEl>
                </p:cond>
              </p:nextCondLst>
            </p:seq>
            <p:seq concurrent="1" nextAc="seek">
              <p:cTn id="57" restart="whenNotActive" fill="hold" evtFilter="cancelBubble" nodeType="interactiveSeq">
                <p:stCondLst>
                  <p:cond evt="onClick" delay="0">
                    <p:tgtEl>
                      <p:spTgt spid="18"/>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2" nodeType="clickEffect">
                                  <p:stCondLst>
                                    <p:cond delay="0"/>
                                  </p:stCondLst>
                                  <p:childTnLst>
                                    <p:set>
                                      <p:cBhvr>
                                        <p:cTn id="61"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62" restart="whenNotActive" fill="hold" evtFilter="cancelBubble" nodeType="interactiveSeq">
                <p:stCondLst>
                  <p:cond evt="onClick" delay="0">
                    <p:tgtEl>
                      <p:spTgt spid="19"/>
                    </p:tgtEl>
                  </p:cond>
                </p:stCondLst>
                <p:endSync evt="end" delay="0">
                  <p:rtn val="all"/>
                </p:endSync>
                <p:childTnLst>
                  <p:par>
                    <p:cTn id="63" fill="hold">
                      <p:stCondLst>
                        <p:cond delay="0"/>
                      </p:stCondLst>
                      <p:childTnLst>
                        <p:par>
                          <p:cTn id="64" fill="hold">
                            <p:stCondLst>
                              <p:cond delay="0"/>
                            </p:stCondLst>
                            <p:childTnLst>
                              <p:par>
                                <p:cTn id="65" presetID="1" presetClass="exit" presetSubtype="0" fill="hold" grpId="2" nodeType="clickEffect">
                                  <p:stCondLst>
                                    <p:cond delay="0"/>
                                  </p:stCondLst>
                                  <p:childTnLst>
                                    <p:set>
                                      <p:cBhvr>
                                        <p:cTn id="66"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59" grpId="0" animBg="1"/>
      <p:bldP spid="55301" grpId="0"/>
      <p:bldP spid="43" grpId="0"/>
      <p:bldP spid="51" grpId="0"/>
      <p:bldP spid="3" grpId="0"/>
      <p:bldP spid="15" grpId="0"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54" name="Rectangle 3"/>
          <p:cNvSpPr>
            <a:spLocks noChangeArrowheads="1"/>
          </p:cNvSpPr>
          <p:nvPr/>
        </p:nvSpPr>
        <p:spPr bwMode="auto">
          <a:xfrm>
            <a:off x="-1" y="2079628"/>
            <a:ext cx="4572001" cy="621861"/>
          </a:xfrm>
          <a:prstGeom prst="rect">
            <a:avLst/>
          </a:prstGeom>
          <a:solidFill>
            <a:srgbClr val="5968B0"/>
          </a:solidFill>
          <a:ln w="0">
            <a:noFill/>
            <a:miter lim="800000"/>
            <a:headEnd/>
            <a:tailEnd/>
          </a:ln>
        </p:spPr>
        <p:txBody>
          <a:bodyPr/>
          <a:lstStyle/>
          <a:p>
            <a:endParaRPr lang="en-US" dirty="0">
              <a:solidFill>
                <a:srgbClr val="000000"/>
              </a:solidFill>
            </a:endParaRPr>
          </a:p>
        </p:txBody>
      </p:sp>
      <p:sp>
        <p:nvSpPr>
          <p:cNvPr id="59" name="Rectangle 58"/>
          <p:cNvSpPr/>
          <p:nvPr/>
        </p:nvSpPr>
        <p:spPr>
          <a:xfrm>
            <a:off x="1006585" y="1105326"/>
            <a:ext cx="1325880" cy="27432"/>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301" name="Rectangle 7"/>
          <p:cNvSpPr>
            <a:spLocks noChangeArrowheads="1"/>
          </p:cNvSpPr>
          <p:nvPr/>
        </p:nvSpPr>
        <p:spPr bwMode="auto">
          <a:xfrm>
            <a:off x="11070" y="224388"/>
            <a:ext cx="4572000" cy="1723549"/>
          </a:xfrm>
          <a:prstGeom prst="rect">
            <a:avLst/>
          </a:prstGeom>
          <a:noFill/>
          <a:ln w="9525">
            <a:noFill/>
            <a:miter lim="800000"/>
            <a:headEnd/>
            <a:tailEnd/>
          </a:ln>
        </p:spPr>
        <p:txBody>
          <a:bodyPr wrap="square" lIns="0" tIns="0" rIns="0" bIns="0">
            <a:spAutoFit/>
          </a:bodyPr>
          <a:lstStyle/>
          <a:p>
            <a:pPr algn="ctr" defTabSz="417513"/>
            <a:r>
              <a:rPr lang="en-US" sz="1600" dirty="0">
                <a:solidFill>
                  <a:schemeClr val="tx1">
                    <a:lumMod val="50000"/>
                  </a:schemeClr>
                </a:solidFill>
              </a:rPr>
              <a:t>they have a zeal of God,</a:t>
            </a:r>
          </a:p>
          <a:p>
            <a:pPr algn="ctr" defTabSz="417513">
              <a:tabLst>
                <a:tab pos="1541463" algn="l"/>
              </a:tabLst>
            </a:pPr>
            <a:r>
              <a:rPr lang="en-US" sz="1600" dirty="0">
                <a:solidFill>
                  <a:schemeClr val="tx1">
                    <a:lumMod val="50000"/>
                  </a:schemeClr>
                </a:solidFill>
              </a:rPr>
              <a:t>But not according to knowledge</a:t>
            </a:r>
          </a:p>
          <a:p>
            <a:pPr algn="ctr" defTabSz="417513"/>
            <a:r>
              <a:rPr lang="en-US" sz="1200" dirty="0">
                <a:solidFill>
                  <a:schemeClr val="tx1">
                    <a:lumMod val="50000"/>
                  </a:schemeClr>
                </a:solidFill>
              </a:rPr>
              <a:t>   </a:t>
            </a:r>
            <a:endParaRPr lang="en-US" sz="4000" dirty="0">
              <a:solidFill>
                <a:schemeClr val="tx1">
                  <a:lumMod val="50000"/>
                </a:schemeClr>
              </a:solidFill>
            </a:endParaRPr>
          </a:p>
          <a:p>
            <a:pPr algn="ctr" defTabSz="417513">
              <a:lnSpc>
                <a:spcPts val="600"/>
              </a:lnSpc>
              <a:spcBef>
                <a:spcPts val="1200"/>
              </a:spcBef>
            </a:pPr>
            <a:r>
              <a:rPr lang="en-US" sz="1600" dirty="0">
                <a:solidFill>
                  <a:schemeClr val="tx1">
                    <a:lumMod val="50000"/>
                  </a:schemeClr>
                </a:solidFill>
              </a:rPr>
              <a:t>For </a:t>
            </a:r>
            <a:r>
              <a:rPr lang="en-US" sz="1600" dirty="0" smtClean="0">
                <a:solidFill>
                  <a:schemeClr val="tx1">
                    <a:lumMod val="50000"/>
                  </a:schemeClr>
                </a:solidFill>
              </a:rPr>
              <a:t>they </a:t>
            </a:r>
            <a:r>
              <a:rPr lang="en-US" sz="1100" dirty="0" smtClean="0">
                <a:solidFill>
                  <a:schemeClr val="tx1">
                    <a:lumMod val="50000"/>
                  </a:schemeClr>
                </a:solidFill>
              </a:rPr>
              <a:t> </a:t>
            </a:r>
            <a:r>
              <a:rPr lang="en-US" sz="1800" b="1" spc="-30" dirty="0" smtClean="0">
                <a:ln w="6350">
                  <a:solidFill>
                    <a:schemeClr val="bg1"/>
                  </a:solidFill>
                </a:ln>
                <a:solidFill>
                  <a:schemeClr val="tx1"/>
                </a:solidFill>
              </a:rPr>
              <a:t>ignorante de</a:t>
            </a:r>
            <a:r>
              <a:rPr lang="en-US" sz="1600" b="1" dirty="0" smtClean="0">
                <a:solidFill>
                  <a:srgbClr val="FFFFFF"/>
                </a:solidFill>
              </a:rPr>
              <a:t>   </a:t>
            </a:r>
            <a:r>
              <a:rPr lang="en-US" sz="1600" dirty="0" smtClean="0">
                <a:solidFill>
                  <a:srgbClr val="FFFFFF"/>
                </a:solidFill>
              </a:rPr>
              <a:t>           </a:t>
            </a:r>
            <a:r>
              <a:rPr lang="en-US" sz="1600" dirty="0" smtClean="0">
                <a:solidFill>
                  <a:srgbClr val="FFFF66"/>
                </a:solidFill>
              </a:rPr>
              <a:t>                      </a:t>
            </a:r>
            <a:r>
              <a:rPr lang="en-US" sz="1600" dirty="0">
                <a:solidFill>
                  <a:srgbClr val="FFFFFF">
                    <a:lumMod val="50000"/>
                  </a:srgbClr>
                </a:solidFill>
              </a:rPr>
              <a:t>, </a:t>
            </a:r>
            <a:endParaRPr lang="en-US" sz="1600" dirty="0">
              <a:solidFill>
                <a:srgbClr val="000000"/>
              </a:solidFill>
            </a:endParaRPr>
          </a:p>
          <a:p>
            <a:pPr defTabSz="417513"/>
            <a:endParaRPr lang="en-US" sz="1200" dirty="0" smtClean="0">
              <a:solidFill>
                <a:schemeClr val="tx1"/>
              </a:solidFill>
            </a:endParaRPr>
          </a:p>
          <a:p>
            <a:pPr defTabSz="417513"/>
            <a:r>
              <a:rPr lang="en-US" sz="1200" dirty="0" smtClean="0">
                <a:solidFill>
                  <a:schemeClr val="tx1"/>
                </a:solidFill>
              </a:rPr>
              <a:t>    y</a:t>
            </a:r>
            <a:r>
              <a:rPr lang="en-US" sz="1200" dirty="0" smtClean="0">
                <a:solidFill>
                  <a:srgbClr val="000000"/>
                </a:solidFill>
              </a:rPr>
              <a:t> </a:t>
            </a:r>
            <a:r>
              <a:rPr lang="en-US" sz="1600" dirty="0" smtClean="0">
                <a:solidFill>
                  <a:srgbClr val="FFFFFF"/>
                </a:solidFill>
              </a:rPr>
              <a:t>procurando establecer</a:t>
            </a:r>
            <a:r>
              <a:rPr lang="en-US" sz="1600" dirty="0" smtClean="0">
                <a:solidFill>
                  <a:srgbClr val="FFFFFF">
                    <a:lumMod val="50000"/>
                    <a:alpha val="0"/>
                  </a:srgbClr>
                </a:solidFill>
              </a:rPr>
              <a:t>eir </a:t>
            </a:r>
            <a:r>
              <a:rPr lang="en-US" sz="1600" dirty="0">
                <a:solidFill>
                  <a:srgbClr val="FFFFFF">
                    <a:lumMod val="50000"/>
                    <a:alpha val="0"/>
                  </a:srgbClr>
                </a:solidFill>
              </a:rPr>
              <a:t>own righteousness</a:t>
            </a:r>
            <a:endParaRPr lang="en-US" sz="1600" dirty="0">
              <a:solidFill>
                <a:srgbClr val="FFFFFF">
                  <a:lumMod val="50000"/>
                </a:srgbClr>
              </a:solidFill>
            </a:endParaRPr>
          </a:p>
          <a:p>
            <a:pPr defTabSz="417513">
              <a:tabLst>
                <a:tab pos="1200150" algn="l"/>
              </a:tabLst>
            </a:pPr>
            <a:r>
              <a:rPr lang="en-US" sz="400" dirty="0">
                <a:solidFill>
                  <a:srgbClr val="FFFF66"/>
                </a:solidFill>
              </a:rPr>
              <a:t>  </a:t>
            </a:r>
            <a:endParaRPr lang="en-US" sz="100" dirty="0">
              <a:solidFill>
                <a:srgbClr val="FFFF66"/>
              </a:solidFill>
            </a:endParaRPr>
          </a:p>
          <a:p>
            <a:pPr defTabSz="417513">
              <a:spcBef>
                <a:spcPts val="600"/>
              </a:spcBef>
            </a:pPr>
            <a:r>
              <a:rPr lang="en-US" sz="1600" dirty="0" smtClean="0">
                <a:solidFill>
                  <a:schemeClr val="tx1"/>
                </a:solidFill>
              </a:rPr>
              <a:t>       </a:t>
            </a:r>
            <a:r>
              <a:rPr lang="es-ES" sz="1600" dirty="0" smtClean="0">
                <a:solidFill>
                  <a:schemeClr val="tx1"/>
                </a:solidFill>
              </a:rPr>
              <a:t>no </a:t>
            </a:r>
            <a:r>
              <a:rPr lang="es-ES" sz="1600" dirty="0">
                <a:solidFill>
                  <a:schemeClr val="tx1"/>
                </a:solidFill>
              </a:rPr>
              <a:t>se han sujetado </a:t>
            </a:r>
            <a:r>
              <a:rPr lang="es-ES" sz="1600" dirty="0" smtClean="0">
                <a:solidFill>
                  <a:schemeClr val="tx1"/>
                </a:solidFill>
              </a:rPr>
              <a:t>a</a:t>
            </a:r>
            <a:r>
              <a:rPr lang="en-US" sz="1400" dirty="0" smtClean="0">
                <a:solidFill>
                  <a:srgbClr val="FFFF66"/>
                </a:solidFill>
              </a:rPr>
              <a:t>        </a:t>
            </a:r>
            <a:r>
              <a:rPr lang="en-US" sz="1600" dirty="0" smtClean="0">
                <a:solidFill>
                  <a:srgbClr val="000000"/>
                </a:solidFill>
              </a:rPr>
              <a:t>                    </a:t>
            </a:r>
            <a:r>
              <a:rPr lang="en-US" sz="1600" dirty="0">
                <a:solidFill>
                  <a:srgbClr val="FFFFFF">
                    <a:lumMod val="50000"/>
                  </a:srgbClr>
                </a:solidFill>
              </a:rPr>
              <a:t>.</a:t>
            </a:r>
            <a:r>
              <a:rPr lang="en-US" sz="1600" dirty="0">
                <a:solidFill>
                  <a:srgbClr val="000000"/>
                </a:solidFill>
              </a:rPr>
              <a:t>    </a:t>
            </a:r>
          </a:p>
        </p:txBody>
      </p:sp>
      <p:sp>
        <p:nvSpPr>
          <p:cNvPr id="32" name="Rectangle 3"/>
          <p:cNvSpPr>
            <a:spLocks noChangeArrowheads="1"/>
          </p:cNvSpPr>
          <p:nvPr/>
        </p:nvSpPr>
        <p:spPr bwMode="auto">
          <a:xfrm>
            <a:off x="-1" y="1"/>
            <a:ext cx="4572001" cy="307316"/>
          </a:xfrm>
          <a:prstGeom prst="rect">
            <a:avLst/>
          </a:prstGeom>
          <a:solidFill>
            <a:srgbClr val="5968B0"/>
          </a:solidFill>
          <a:ln w="0">
            <a:noFill/>
            <a:miter lim="800000"/>
            <a:headEnd/>
            <a:tailEnd/>
          </a:ln>
        </p:spPr>
        <p:txBody>
          <a:bodyPr lIns="18288" rIns="18288"/>
          <a:lstStyle/>
          <a:p>
            <a:endParaRPr lang="en-US" spc="-20" dirty="0">
              <a:solidFill>
                <a:srgbClr val="000000"/>
              </a:solidFill>
            </a:endParaRPr>
          </a:p>
        </p:txBody>
      </p:sp>
      <p:sp>
        <p:nvSpPr>
          <p:cNvPr id="32772" name="TextBox 5"/>
          <p:cNvSpPr txBox="1">
            <a:spLocks noChangeArrowheads="1"/>
          </p:cNvSpPr>
          <p:nvPr/>
        </p:nvSpPr>
        <p:spPr bwMode="auto">
          <a:xfrm>
            <a:off x="3672593" y="240754"/>
            <a:ext cx="947695" cy="215444"/>
          </a:xfrm>
          <a:prstGeom prst="rect">
            <a:avLst/>
          </a:prstGeom>
          <a:noFill/>
          <a:ln w="9525">
            <a:noFill/>
            <a:miter lim="800000"/>
            <a:headEnd/>
            <a:tailEnd/>
          </a:ln>
        </p:spPr>
        <p:txBody>
          <a:bodyPr wrap="none">
            <a:spAutoFit/>
          </a:bodyPr>
          <a:lstStyle/>
          <a:p>
            <a:r>
              <a:rPr lang="en-US" sz="800" dirty="0" smtClean="0">
                <a:solidFill>
                  <a:srgbClr val="000000"/>
                </a:solidFill>
              </a:rPr>
              <a:t>Romanos </a:t>
            </a:r>
            <a:r>
              <a:rPr lang="en-US" sz="800" dirty="0">
                <a:solidFill>
                  <a:srgbClr val="000000"/>
                </a:solidFill>
              </a:rPr>
              <a:t>10:2-3</a:t>
            </a:r>
          </a:p>
        </p:txBody>
      </p:sp>
      <p:sp>
        <p:nvSpPr>
          <p:cNvPr id="55312" name="Text Box 16"/>
          <p:cNvSpPr txBox="1">
            <a:spLocks noChangeArrowheads="1"/>
          </p:cNvSpPr>
          <p:nvPr/>
        </p:nvSpPr>
        <p:spPr bwMode="auto">
          <a:xfrm>
            <a:off x="-2" y="2051270"/>
            <a:ext cx="4567768" cy="648970"/>
          </a:xfrm>
          <a:prstGeom prst="rect">
            <a:avLst/>
          </a:prstGeom>
          <a:noFill/>
          <a:ln w="9525">
            <a:noFill/>
            <a:miter lim="800000"/>
            <a:headEnd/>
            <a:tailEnd/>
          </a:ln>
        </p:spPr>
        <p:txBody>
          <a:bodyPr wrap="square" lIns="0" tIns="0" rIns="0" bIns="0" anchor="ctr" anchorCtr="0">
            <a:noAutofit/>
          </a:bodyPr>
          <a:lstStyle/>
          <a:p>
            <a:pPr algn="ctr" defTabSz="417513">
              <a:lnSpc>
                <a:spcPts val="2000"/>
              </a:lnSpc>
            </a:pPr>
            <a:r>
              <a:rPr lang="en-US" sz="1800" b="1" spc="-10" dirty="0">
                <a:ln w="6350">
                  <a:solidFill>
                    <a:schemeClr val="bg1"/>
                  </a:solidFill>
                </a:ln>
                <a:solidFill>
                  <a:schemeClr val="tx1"/>
                </a:solidFill>
              </a:rPr>
              <a:t>¡</a:t>
            </a:r>
            <a:r>
              <a:rPr lang="en-US" sz="1800" b="1" u="sng" spc="-10" dirty="0">
                <a:ln w="6350">
                  <a:solidFill>
                    <a:schemeClr val="bg1"/>
                  </a:solidFill>
                </a:ln>
                <a:solidFill>
                  <a:schemeClr val="tx1"/>
                </a:solidFill>
              </a:rPr>
              <a:t>Esta</a:t>
            </a:r>
            <a:r>
              <a:rPr lang="en-US" sz="1800" spc="-10" dirty="0" smtClean="0">
                <a:solidFill>
                  <a:srgbClr val="000000"/>
                </a:solidFill>
              </a:rPr>
              <a:t> es </a:t>
            </a:r>
            <a:r>
              <a:rPr lang="en-US" sz="1800" b="1" u="sng" spc="-10" dirty="0" smtClean="0">
                <a:ln w="6350">
                  <a:solidFill>
                    <a:schemeClr val="bg1"/>
                  </a:solidFill>
                </a:ln>
                <a:solidFill>
                  <a:schemeClr val="tx1"/>
                </a:solidFill>
              </a:rPr>
              <a:t>exactamente</a:t>
            </a:r>
            <a:r>
              <a:rPr lang="en-US" sz="1800" spc="-10" dirty="0" smtClean="0">
                <a:solidFill>
                  <a:srgbClr val="000000"/>
                </a:solidFill>
              </a:rPr>
              <a:t> </a:t>
            </a:r>
            <a:r>
              <a:rPr lang="es-ES" sz="1800" spc="-10" dirty="0">
                <a:solidFill>
                  <a:srgbClr val="000000"/>
                </a:solidFill>
              </a:rPr>
              <a:t>la razón por la cual </a:t>
            </a:r>
            <a:endParaRPr lang="es-ES" sz="1800" spc="-10" dirty="0" smtClean="0">
              <a:solidFill>
                <a:srgbClr val="000000"/>
              </a:solidFill>
            </a:endParaRPr>
          </a:p>
          <a:p>
            <a:pPr algn="ctr" defTabSz="417513">
              <a:lnSpc>
                <a:spcPts val="2000"/>
              </a:lnSpc>
            </a:pPr>
            <a:r>
              <a:rPr lang="es-ES" sz="1800" spc="-10" dirty="0" smtClean="0">
                <a:solidFill>
                  <a:srgbClr val="000000"/>
                </a:solidFill>
              </a:rPr>
              <a:t>la </a:t>
            </a:r>
            <a:r>
              <a:rPr lang="es-ES" sz="1800" spc="-10" dirty="0">
                <a:solidFill>
                  <a:srgbClr val="000000"/>
                </a:solidFill>
              </a:rPr>
              <a:t>Biblia es</a:t>
            </a:r>
            <a:r>
              <a:rPr lang="en-US" sz="1800" spc="-10" dirty="0" smtClean="0">
                <a:solidFill>
                  <a:srgbClr val="000000"/>
                </a:solidFill>
              </a:rPr>
              <a:t> </a:t>
            </a:r>
            <a:r>
              <a:rPr lang="en-US" sz="1800" b="1" u="sng" spc="-10" dirty="0" smtClean="0">
                <a:ln w="6350">
                  <a:solidFill>
                    <a:schemeClr val="bg1"/>
                  </a:solidFill>
                </a:ln>
                <a:solidFill>
                  <a:schemeClr val="tx1"/>
                </a:solidFill>
              </a:rPr>
              <a:t>el único</a:t>
            </a:r>
            <a:r>
              <a:rPr lang="en-US" sz="1800" spc="-10" dirty="0">
                <a:solidFill>
                  <a:srgbClr val="000000"/>
                </a:solidFill>
              </a:rPr>
              <a:t> camino al cielo!</a:t>
            </a:r>
            <a:endParaRPr lang="en-US" sz="1800" spc="-10" dirty="0">
              <a:solidFill>
                <a:srgbClr val="FFFFFF"/>
              </a:solidFill>
            </a:endParaRPr>
          </a:p>
        </p:txBody>
      </p:sp>
      <p:sp>
        <p:nvSpPr>
          <p:cNvPr id="55316" name="WordArt 20"/>
          <p:cNvSpPr>
            <a:spLocks noChangeAspect="1" noChangeArrowheads="1" noChangeShapeType="1" noTextEdit="1"/>
          </p:cNvSpPr>
          <p:nvPr/>
        </p:nvSpPr>
        <p:spPr bwMode="auto">
          <a:xfrm>
            <a:off x="2501968" y="1317515"/>
            <a:ext cx="2027174" cy="251460"/>
          </a:xfrm>
          <a:prstGeom prst="rect">
            <a:avLst/>
          </a:prstGeom>
        </p:spPr>
        <p:txBody>
          <a:bodyPr wrap="none" fromWordArt="1">
            <a:prstTxWarp prst="textPlain">
              <a:avLst>
                <a:gd name="adj" fmla="val 50000"/>
              </a:avLst>
            </a:prstTxWarp>
          </a:bodyPr>
          <a:lstStyle/>
          <a:p>
            <a:pPr algn="ctr"/>
            <a:r>
              <a:rPr lang="en-US" sz="1200" kern="10" spc="-50" dirty="0" smtClean="0">
                <a:ln w="12700" cap="rnd">
                  <a:solidFill>
                    <a:srgbClr val="C3260C"/>
                  </a:solidFill>
                  <a:prstDash val="solid"/>
                  <a:round/>
                  <a:headEnd/>
                  <a:tailEnd/>
                </a:ln>
                <a:solidFill>
                  <a:srgbClr val="FFFFFF"/>
                </a:solidFill>
                <a:latin typeface="Arial Black" panose="020B0A04020102020204" pitchFamily="34" charset="0"/>
              </a:rPr>
              <a:t>Su propia justicia</a:t>
            </a:r>
            <a:endParaRPr lang="en-US" sz="1200" kern="10" spc="-50" dirty="0">
              <a:ln w="12700" cap="rnd">
                <a:solidFill>
                  <a:srgbClr val="C3260C"/>
                </a:solidFill>
                <a:prstDash val="solid"/>
                <a:round/>
                <a:headEnd/>
                <a:tailEnd/>
              </a:ln>
              <a:solidFill>
                <a:srgbClr val="FFFFFF"/>
              </a:solidFill>
              <a:latin typeface="Arial Black" panose="020B0A04020102020204" pitchFamily="34" charset="0"/>
            </a:endParaRPr>
          </a:p>
        </p:txBody>
      </p:sp>
      <p:sp>
        <p:nvSpPr>
          <p:cNvPr id="35" name="WordArt 20"/>
          <p:cNvSpPr>
            <a:spLocks noChangeAspect="1" noChangeArrowheads="1" noChangeShapeType="1" noTextEdit="1"/>
          </p:cNvSpPr>
          <p:nvPr/>
        </p:nvSpPr>
        <p:spPr bwMode="auto">
          <a:xfrm>
            <a:off x="2508250" y="876300"/>
            <a:ext cx="1977798" cy="285750"/>
          </a:xfrm>
          <a:prstGeom prst="rect">
            <a:avLst/>
          </a:prstGeom>
        </p:spPr>
        <p:txBody>
          <a:bodyPr wrap="none" fromWordArt="1">
            <a:prstTxWarp prst="textPlain">
              <a:avLst>
                <a:gd name="adj" fmla="val 50000"/>
              </a:avLst>
            </a:prstTxWarp>
          </a:bodyPr>
          <a:lstStyle/>
          <a:p>
            <a:pPr algn="ctr"/>
            <a:r>
              <a:rPr lang="en-US" sz="1200" kern="10" spc="-50" dirty="0" smtClean="0">
                <a:ln w="12700" cap="rnd">
                  <a:solidFill>
                    <a:srgbClr val="5968B0"/>
                  </a:solidFill>
                  <a:prstDash val="solid"/>
                  <a:round/>
                  <a:headEnd/>
                  <a:tailEnd/>
                </a:ln>
                <a:solidFill>
                  <a:srgbClr val="FFFFFF"/>
                </a:solidFill>
                <a:latin typeface="Arial Black" panose="020B0A04020102020204" pitchFamily="34" charset="0"/>
              </a:rPr>
              <a:t>La Justicia de Dios</a:t>
            </a:r>
            <a:endParaRPr lang="en-US" sz="1200" kern="10" spc="-50" dirty="0">
              <a:ln w="12700" cap="rnd">
                <a:solidFill>
                  <a:srgbClr val="5968B0"/>
                </a:solidFill>
                <a:prstDash val="solid"/>
                <a:round/>
                <a:headEnd/>
                <a:tailEnd/>
              </a:ln>
              <a:solidFill>
                <a:srgbClr val="FFFFFF"/>
              </a:solidFill>
              <a:latin typeface="Arial Black" panose="020B0A04020102020204" pitchFamily="34" charset="0"/>
            </a:endParaRPr>
          </a:p>
        </p:txBody>
      </p:sp>
      <p:sp>
        <p:nvSpPr>
          <p:cNvPr id="36" name="WordArt 20"/>
          <p:cNvSpPr>
            <a:spLocks noChangeAspect="1" noChangeArrowheads="1" noChangeShapeType="1" noTextEdit="1"/>
          </p:cNvSpPr>
          <p:nvPr/>
        </p:nvSpPr>
        <p:spPr bwMode="auto">
          <a:xfrm>
            <a:off x="2508251" y="1684516"/>
            <a:ext cx="2033196" cy="240030"/>
          </a:xfrm>
          <a:prstGeom prst="rect">
            <a:avLst/>
          </a:prstGeom>
        </p:spPr>
        <p:txBody>
          <a:bodyPr wrap="none" fromWordArt="1">
            <a:prstTxWarp prst="textPlain">
              <a:avLst>
                <a:gd name="adj" fmla="val 50000"/>
              </a:avLst>
            </a:prstTxWarp>
          </a:bodyPr>
          <a:lstStyle/>
          <a:p>
            <a:pPr algn="ctr"/>
            <a:r>
              <a:rPr lang="en-US" sz="1200" kern="10" spc="-50" dirty="0">
                <a:ln w="12700" cap="rnd">
                  <a:solidFill>
                    <a:srgbClr val="5968B0"/>
                  </a:solidFill>
                  <a:prstDash val="solid"/>
                  <a:round/>
                  <a:headEnd/>
                  <a:tailEnd/>
                </a:ln>
                <a:solidFill>
                  <a:srgbClr val="FFFFFF"/>
                </a:solidFill>
                <a:latin typeface="Arial Black" panose="020B0A04020102020204" pitchFamily="34" charset="0"/>
              </a:rPr>
              <a:t>La </a:t>
            </a:r>
            <a:r>
              <a:rPr lang="en-US" sz="1200" kern="10" spc="-50" dirty="0" smtClean="0">
                <a:ln w="12700" cap="rnd">
                  <a:solidFill>
                    <a:srgbClr val="5968B0"/>
                  </a:solidFill>
                  <a:prstDash val="solid"/>
                  <a:round/>
                  <a:headEnd/>
                  <a:tailEnd/>
                </a:ln>
                <a:solidFill>
                  <a:srgbClr val="FFFFFF"/>
                </a:solidFill>
                <a:latin typeface="Arial Black" panose="020B0A04020102020204" pitchFamily="34" charset="0"/>
              </a:rPr>
              <a:t>Justicia </a:t>
            </a:r>
            <a:r>
              <a:rPr lang="en-US" sz="1200" kern="10" spc="-50" dirty="0">
                <a:ln w="12700" cap="rnd">
                  <a:solidFill>
                    <a:srgbClr val="5968B0"/>
                  </a:solidFill>
                  <a:prstDash val="solid"/>
                  <a:round/>
                  <a:headEnd/>
                  <a:tailEnd/>
                </a:ln>
                <a:solidFill>
                  <a:srgbClr val="FFFFFF"/>
                </a:solidFill>
                <a:latin typeface="Arial Black" panose="020B0A04020102020204" pitchFamily="34" charset="0"/>
              </a:rPr>
              <a:t>de Dios</a:t>
            </a:r>
          </a:p>
        </p:txBody>
      </p:sp>
      <p:sp>
        <p:nvSpPr>
          <p:cNvPr id="52" name="Rectangle 25"/>
          <p:cNvSpPr>
            <a:spLocks noChangeArrowheads="1"/>
          </p:cNvSpPr>
          <p:nvPr/>
        </p:nvSpPr>
        <p:spPr bwMode="auto">
          <a:xfrm>
            <a:off x="9591" y="1284785"/>
            <a:ext cx="2438400" cy="316919"/>
          </a:xfrm>
          <a:prstGeom prst="rect">
            <a:avLst/>
          </a:prstGeom>
          <a:solidFill>
            <a:schemeClr val="tx1">
              <a:lumMod val="50000"/>
            </a:schemeClr>
          </a:solidFill>
          <a:ln w="9525">
            <a:solidFill>
              <a:schemeClr val="tx1">
                <a:lumMod val="50000"/>
              </a:schemeClr>
            </a:solidFill>
            <a:miter lim="800000"/>
            <a:headEnd/>
            <a:tailEnd/>
          </a:ln>
        </p:spPr>
        <p:txBody>
          <a:bodyPr wrap="none" anchor="ctr"/>
          <a:lstStyle/>
          <a:p>
            <a:endParaRPr lang="en-US" dirty="0">
              <a:solidFill>
                <a:srgbClr val="000000"/>
              </a:solidFill>
            </a:endParaRPr>
          </a:p>
        </p:txBody>
      </p:sp>
      <p:sp>
        <p:nvSpPr>
          <p:cNvPr id="53" name="Rectangle 26"/>
          <p:cNvSpPr>
            <a:spLocks noChangeArrowheads="1"/>
          </p:cNvSpPr>
          <p:nvPr/>
        </p:nvSpPr>
        <p:spPr bwMode="auto">
          <a:xfrm>
            <a:off x="63077" y="1638300"/>
            <a:ext cx="2291140" cy="322710"/>
          </a:xfrm>
          <a:prstGeom prst="rect">
            <a:avLst/>
          </a:prstGeom>
          <a:solidFill>
            <a:schemeClr val="tx1">
              <a:lumMod val="50000"/>
            </a:schemeClr>
          </a:solidFill>
          <a:ln w="9525">
            <a:solidFill>
              <a:schemeClr val="tx1">
                <a:lumMod val="50000"/>
              </a:schemeClr>
            </a:solidFill>
            <a:miter lim="800000"/>
            <a:headEnd/>
            <a:tailEnd/>
          </a:ln>
        </p:spPr>
        <p:txBody>
          <a:bodyPr wrap="none" anchor="ctr"/>
          <a:lstStyle/>
          <a:p>
            <a:endParaRPr lang="en-US" dirty="0">
              <a:solidFill>
                <a:srgbClr val="000000"/>
              </a:solidFill>
            </a:endParaRPr>
          </a:p>
        </p:txBody>
      </p:sp>
      <p:sp>
        <p:nvSpPr>
          <p:cNvPr id="37" name="Rectangle 2"/>
          <p:cNvSpPr>
            <a:spLocks noChangeArrowheads="1"/>
          </p:cNvSpPr>
          <p:nvPr/>
        </p:nvSpPr>
        <p:spPr bwMode="auto">
          <a:xfrm>
            <a:off x="0" y="2667000"/>
            <a:ext cx="4572000" cy="762000"/>
          </a:xfrm>
          <a:prstGeom prst="rect">
            <a:avLst/>
          </a:prstGeom>
          <a:solidFill>
            <a:schemeClr val="bg1"/>
          </a:solidFill>
          <a:ln w="9525" algn="ctr">
            <a:noFill/>
            <a:round/>
            <a:headEnd/>
            <a:tailEnd/>
          </a:ln>
        </p:spPr>
        <p:txBody>
          <a:bodyPr/>
          <a:lstStyle/>
          <a:p>
            <a:pPr defTabSz="417513"/>
            <a:endParaRPr lang="en-US" sz="1000" dirty="0">
              <a:solidFill>
                <a:srgbClr val="FFFFFF"/>
              </a:solidFill>
            </a:endParaRPr>
          </a:p>
        </p:txBody>
      </p:sp>
      <p:grpSp>
        <p:nvGrpSpPr>
          <p:cNvPr id="38" name="Group 8"/>
          <p:cNvGrpSpPr>
            <a:grpSpLocks/>
          </p:cNvGrpSpPr>
          <p:nvPr/>
        </p:nvGrpSpPr>
        <p:grpSpPr bwMode="auto">
          <a:xfrm>
            <a:off x="990602" y="2797969"/>
            <a:ext cx="392113" cy="452438"/>
            <a:chOff x="681" y="66"/>
            <a:chExt cx="247" cy="228"/>
          </a:xfrm>
        </p:grpSpPr>
        <p:sp>
          <p:nvSpPr>
            <p:cNvPr id="39" name="WordArt 9"/>
            <p:cNvSpPr>
              <a:spLocks noChangeArrowheads="1" noChangeShapeType="1" noTextEdit="1"/>
            </p:cNvSpPr>
            <p:nvPr/>
          </p:nvSpPr>
          <p:spPr bwMode="auto">
            <a:xfrm rot="-150682">
              <a:off x="684" y="66"/>
              <a:ext cx="192" cy="228"/>
            </a:xfrm>
            <a:prstGeom prst="rect">
              <a:avLst/>
            </a:prstGeom>
          </p:spPr>
          <p:txBody>
            <a:bodyPr wrap="none" fromWordArt="1">
              <a:prstTxWarp prst="textPlain">
                <a:avLst>
                  <a:gd name="adj" fmla="val 50000"/>
                </a:avLst>
              </a:prstTxWarp>
            </a:bodyPr>
            <a:lstStyle/>
            <a:p>
              <a:pPr algn="ctr"/>
              <a:r>
                <a:rPr lang="en-US" sz="2400" i="1" kern="10" dirty="0">
                  <a:ln w="9525">
                    <a:noFill/>
                    <a:round/>
                    <a:headEnd/>
                    <a:tailEnd/>
                  </a:ln>
                  <a:solidFill>
                    <a:srgbClr val="00FF00"/>
                  </a:solidFill>
                  <a:latin typeface="Verdana"/>
                </a:rPr>
                <a:t>e</a:t>
              </a:r>
            </a:p>
          </p:txBody>
        </p:sp>
        <p:sp>
          <p:nvSpPr>
            <p:cNvPr id="40" name="Text Box 10"/>
            <p:cNvSpPr txBox="1">
              <a:spLocks noChangeArrowheads="1"/>
            </p:cNvSpPr>
            <p:nvPr/>
          </p:nvSpPr>
          <p:spPr bwMode="auto">
            <a:xfrm>
              <a:off x="681" y="151"/>
              <a:ext cx="247" cy="101"/>
            </a:xfrm>
            <a:prstGeom prst="rect">
              <a:avLst/>
            </a:prstGeom>
            <a:noFill/>
            <a:ln w="9525">
              <a:noFill/>
              <a:miter lim="800000"/>
              <a:headEnd/>
              <a:tailEnd/>
            </a:ln>
          </p:spPr>
          <p:txBody>
            <a:bodyPr wrap="none">
              <a:spAutoFit/>
            </a:bodyPr>
            <a:lstStyle/>
            <a:p>
              <a:pPr defTabSz="417513"/>
              <a:r>
                <a:rPr lang="en-US" sz="700" dirty="0">
                  <a:solidFill>
                    <a:srgbClr val="66FF33"/>
                  </a:solidFill>
                </a:rPr>
                <a:t>=mc</a:t>
              </a:r>
              <a:r>
                <a:rPr lang="en-US" sz="700" baseline="30000" dirty="0">
                  <a:solidFill>
                    <a:srgbClr val="66FF33"/>
                  </a:solidFill>
                </a:rPr>
                <a:t>2</a:t>
              </a:r>
            </a:p>
          </p:txBody>
        </p:sp>
      </p:grpSp>
      <p:pic>
        <p:nvPicPr>
          <p:cNvPr id="41" name="Picture 11" descr="star-of-david"/>
          <p:cNvPicPr>
            <a:picLocks noChangeAspect="1" noChangeArrowheads="1"/>
          </p:cNvPicPr>
          <p:nvPr/>
        </p:nvPicPr>
        <p:blipFill>
          <a:blip r:embed="rId3" cstate="print">
            <a:clrChange>
              <a:clrFrom>
                <a:srgbClr val="FFFFFF"/>
              </a:clrFrom>
              <a:clrTo>
                <a:srgbClr val="FFFFFF">
                  <a:alpha val="0"/>
                </a:srgbClr>
              </a:clrTo>
            </a:clrChange>
          </a:blip>
          <a:srcRect t="1883"/>
          <a:stretch>
            <a:fillRect/>
          </a:stretch>
        </p:blipFill>
        <p:spPr bwMode="auto">
          <a:xfrm>
            <a:off x="1371600" y="2684863"/>
            <a:ext cx="452438" cy="654844"/>
          </a:xfrm>
          <a:prstGeom prst="rect">
            <a:avLst/>
          </a:prstGeom>
          <a:noFill/>
          <a:ln w="9525">
            <a:noFill/>
            <a:miter lim="800000"/>
            <a:headEnd/>
            <a:tailEnd/>
          </a:ln>
        </p:spPr>
      </p:pic>
      <p:pic>
        <p:nvPicPr>
          <p:cNvPr id="42" name="Picture 17" descr="simple_cross_01_01"/>
          <p:cNvPicPr>
            <a:picLocks noChangeAspect="1" noChangeArrowheads="1"/>
          </p:cNvPicPr>
          <p:nvPr/>
        </p:nvPicPr>
        <p:blipFill>
          <a:blip r:embed="rId4" cstate="print"/>
          <a:srcRect/>
          <a:stretch>
            <a:fillRect/>
          </a:stretch>
        </p:blipFill>
        <p:spPr bwMode="auto">
          <a:xfrm>
            <a:off x="2676525" y="2661050"/>
            <a:ext cx="355600" cy="666751"/>
          </a:xfrm>
          <a:prstGeom prst="rect">
            <a:avLst/>
          </a:prstGeom>
          <a:noFill/>
          <a:ln w="9525">
            <a:noFill/>
            <a:miter lim="800000"/>
            <a:headEnd/>
            <a:tailEnd/>
          </a:ln>
        </p:spPr>
      </p:pic>
      <p:cxnSp>
        <p:nvCxnSpPr>
          <p:cNvPr id="51" name="Straight Connector 50"/>
          <p:cNvCxnSpPr/>
          <p:nvPr/>
        </p:nvCxnSpPr>
        <p:spPr>
          <a:xfrm rot="5400000">
            <a:off x="-235462" y="3047999"/>
            <a:ext cx="57150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274253" y="2962280"/>
            <a:ext cx="666751" cy="762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1"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81033" b="92698" l="4277" r="20126">
                        <a14:foregroundMark x1="16226" y1="86910" x2="16226" y2="86910"/>
                      </a14:backgroundRemoval>
                    </a14:imgEffect>
                  </a14:imgLayer>
                </a14:imgProps>
              </a:ext>
              <a:ext uri="{28A0092B-C50C-407E-A947-70E740481C1C}">
                <a14:useLocalDpi xmlns:a14="http://schemas.microsoft.com/office/drawing/2010/main" val="0"/>
              </a:ext>
            </a:extLst>
          </a:blip>
          <a:srcRect l="4272" t="81001" r="79100" b="6247"/>
          <a:stretch/>
        </p:blipFill>
        <p:spPr bwMode="auto">
          <a:xfrm>
            <a:off x="67160" y="2741281"/>
            <a:ext cx="441413" cy="597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4"/>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76489" b="99695" l="431" r="33190"/>
                    </a14:imgEffect>
                  </a14:imgLayer>
                </a14:imgProps>
              </a:ext>
              <a:ext uri="{28A0092B-C50C-407E-A947-70E740481C1C}">
                <a14:useLocalDpi xmlns:a14="http://schemas.microsoft.com/office/drawing/2010/main" val="0"/>
              </a:ext>
            </a:extLst>
          </a:blip>
          <a:srcRect t="76521" r="66503"/>
          <a:stretch/>
        </p:blipFill>
        <p:spPr bwMode="auto">
          <a:xfrm>
            <a:off x="510740" y="2745857"/>
            <a:ext cx="449923" cy="556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5"/>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0916" b="93282" l="216" r="16595"/>
                    </a14:imgEffect>
                  </a14:imgLayer>
                </a14:imgProps>
              </a:ext>
              <a:ext uri="{28A0092B-C50C-407E-A947-70E740481C1C}">
                <a14:useLocalDpi xmlns:a14="http://schemas.microsoft.com/office/drawing/2010/main" val="0"/>
              </a:ext>
            </a:extLst>
          </a:blip>
          <a:srcRect t="80883" r="83251" b="6205"/>
          <a:stretch/>
        </p:blipFill>
        <p:spPr bwMode="auto">
          <a:xfrm rot="2026691">
            <a:off x="2207478" y="2761878"/>
            <a:ext cx="411859" cy="56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4" name="Group 63"/>
          <p:cNvGrpSpPr/>
          <p:nvPr/>
        </p:nvGrpSpPr>
        <p:grpSpPr>
          <a:xfrm>
            <a:off x="1869913" y="2668565"/>
            <a:ext cx="293689" cy="638153"/>
            <a:chOff x="1869910" y="21685"/>
            <a:chExt cx="293689" cy="510522"/>
          </a:xfrm>
        </p:grpSpPr>
        <p:pic>
          <p:nvPicPr>
            <p:cNvPr id="65" name="Picture 64"/>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16894" b="84741" l="18595" r="80992"/>
                      </a14:imgEffect>
                    </a14:imgLayer>
                  </a14:imgProps>
                </a:ext>
                <a:ext uri="{28A0092B-C50C-407E-A947-70E740481C1C}">
                  <a14:useLocalDpi xmlns:a14="http://schemas.microsoft.com/office/drawing/2010/main" val="0"/>
                </a:ext>
              </a:extLst>
            </a:blip>
            <a:srcRect l="18277" t="18420" r="21292" b="16316"/>
            <a:stretch/>
          </p:blipFill>
          <p:spPr>
            <a:xfrm>
              <a:off x="1869910" y="169359"/>
              <a:ext cx="293689" cy="362848"/>
            </a:xfrm>
            <a:prstGeom prst="rect">
              <a:avLst/>
            </a:prstGeom>
          </p:spPr>
        </p:pic>
        <p:pic>
          <p:nvPicPr>
            <p:cNvPr id="66" name="Picture 65"/>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2881" b="95885" l="18529" r="82289"/>
                      </a14:imgEffect>
                    </a14:imgLayer>
                  </a14:imgProps>
                </a:ext>
                <a:ext uri="{28A0092B-C50C-407E-A947-70E740481C1C}">
                  <a14:useLocalDpi xmlns:a14="http://schemas.microsoft.com/office/drawing/2010/main" val="0"/>
                </a:ext>
              </a:extLst>
            </a:blip>
            <a:srcRect l="15264" r="17707"/>
            <a:stretch/>
          </p:blipFill>
          <p:spPr>
            <a:xfrm>
              <a:off x="1951503" y="21685"/>
              <a:ext cx="158117" cy="156634"/>
            </a:xfrm>
            <a:prstGeom prst="rect">
              <a:avLst/>
            </a:prstGeom>
          </p:spPr>
        </p:pic>
      </p:grpSp>
      <p:sp>
        <p:nvSpPr>
          <p:cNvPr id="67" name="Rectangle 66"/>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4648200" y="73168"/>
            <a:ext cx="4038600" cy="276999"/>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Romanos 1:17 </a:t>
            </a:r>
            <a:r>
              <a:rPr lang="es-ES" dirty="0">
                <a:solidFill>
                  <a:schemeClr val="bg1"/>
                </a:solidFill>
              </a:rPr>
              <a:t>Porque en él la justicia de Dios es revelada de fe en fe, como está escrito: Mas el justo por la fe vivirá.</a:t>
            </a:r>
            <a:endParaRPr lang="en-US" dirty="0" smtClean="0">
              <a:solidFill>
                <a:schemeClr val="bg1"/>
              </a:solidFill>
            </a:endParaRPr>
          </a:p>
        </p:txBody>
      </p:sp>
      <p:sp>
        <p:nvSpPr>
          <p:cNvPr id="33" name="TextBox 32"/>
          <p:cNvSpPr txBox="1"/>
          <p:nvPr/>
        </p:nvSpPr>
        <p:spPr>
          <a:xfrm>
            <a:off x="4648200" y="913002"/>
            <a:ext cx="4038600" cy="276999"/>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Hechos </a:t>
            </a:r>
            <a:r>
              <a:rPr lang="en-US" dirty="0">
                <a:solidFill>
                  <a:schemeClr val="bg1"/>
                </a:solidFill>
              </a:rPr>
              <a:t>4:12 </a:t>
            </a:r>
            <a:r>
              <a:rPr lang="es-ES" dirty="0">
                <a:solidFill>
                  <a:schemeClr val="bg1"/>
                </a:solidFill>
              </a:rPr>
              <a:t>Y en ningún otro hay salvación; porque no hay otro nombre bajo del cielo, dado a los hombres, en que debamos ser salvos.</a:t>
            </a:r>
            <a:endParaRPr lang="en-US" dirty="0">
              <a:solidFill>
                <a:schemeClr val="bg1"/>
              </a:solidFill>
            </a:endParaRPr>
          </a:p>
        </p:txBody>
      </p:sp>
      <p:sp>
        <p:nvSpPr>
          <p:cNvPr id="34" name="TextBox 33"/>
          <p:cNvSpPr txBox="1"/>
          <p:nvPr/>
        </p:nvSpPr>
        <p:spPr>
          <a:xfrm>
            <a:off x="4648200" y="488704"/>
            <a:ext cx="4038600" cy="276999"/>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Romanos 3:21 </a:t>
            </a:r>
            <a:r>
              <a:rPr lang="es-ES" dirty="0">
                <a:solidFill>
                  <a:schemeClr val="bg1"/>
                </a:solidFill>
              </a:rPr>
              <a:t>Mas ahora, aparte de la ley, la justicia de Dios es manifestada, siendo testificada por la ley y los profetas;</a:t>
            </a:r>
            <a:endParaRPr lang="en-US" dirty="0">
              <a:solidFill>
                <a:schemeClr val="bg1"/>
              </a:solidFill>
            </a:endParaRPr>
          </a:p>
        </p:txBody>
      </p:sp>
      <p:sp>
        <p:nvSpPr>
          <p:cNvPr id="43" name="TextBox 42"/>
          <p:cNvSpPr txBox="1"/>
          <p:nvPr/>
        </p:nvSpPr>
        <p:spPr>
          <a:xfrm>
            <a:off x="4648200" y="1333503"/>
            <a:ext cx="4038600" cy="276999"/>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Juan </a:t>
            </a:r>
            <a:r>
              <a:rPr lang="en-US" dirty="0">
                <a:solidFill>
                  <a:schemeClr val="bg1"/>
                </a:solidFill>
              </a:rPr>
              <a:t>14:6 </a:t>
            </a:r>
            <a:r>
              <a:rPr lang="es-ES" dirty="0">
                <a:solidFill>
                  <a:schemeClr val="bg1"/>
                </a:solidFill>
              </a:rPr>
              <a:t>Jesús le dijo: Yo soy el camino, la verdad y la vida; nadie viene al Padre, sino por mí.</a:t>
            </a:r>
            <a:endParaRPr lang="en-US" dirty="0">
              <a:solidFill>
                <a:schemeClr val="bg1"/>
              </a:solidFill>
            </a:endParaRPr>
          </a:p>
        </p:txBody>
      </p:sp>
      <p:sp>
        <p:nvSpPr>
          <p:cNvPr id="44" name="TextBox 43"/>
          <p:cNvSpPr txBox="1"/>
          <p:nvPr/>
        </p:nvSpPr>
        <p:spPr>
          <a:xfrm>
            <a:off x="4648200" y="1748426"/>
            <a:ext cx="4038600" cy="1107996"/>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Juan 10:1 </a:t>
            </a:r>
            <a:r>
              <a:rPr lang="es-ES" dirty="0">
                <a:solidFill>
                  <a:schemeClr val="bg1"/>
                </a:solidFill>
              </a:rPr>
              <a:t>De cierto, de cierto os digo: El que no entra por la puerta en el redil de las ovejas, sino que sube por otra parte, el tal es ladrón y salteador.</a:t>
            </a:r>
            <a:r>
              <a:rPr lang="en-US" dirty="0" smtClean="0">
                <a:solidFill>
                  <a:schemeClr val="bg1"/>
                </a:solidFill>
              </a:rPr>
              <a:t>…7 </a:t>
            </a:r>
            <a:r>
              <a:rPr lang="es-ES" dirty="0">
                <a:solidFill>
                  <a:schemeClr val="bg1"/>
                </a:solidFill>
              </a:rPr>
              <a:t> Volvió, pues, Jesús a decirles: De cierto, de cierto os digo: Yo soy la puerta de las ovejas</a:t>
            </a:r>
            <a:r>
              <a:rPr lang="es-ES" dirty="0" smtClean="0">
                <a:solidFill>
                  <a:schemeClr val="bg1"/>
                </a:solidFill>
              </a:rPr>
              <a:t>. 8 Todos </a:t>
            </a:r>
            <a:r>
              <a:rPr lang="es-ES" dirty="0">
                <a:solidFill>
                  <a:schemeClr val="bg1"/>
                </a:solidFill>
              </a:rPr>
              <a:t>los que antes de mí vinieron, ladrones son y salteadores; pero no los oyeron las ovejas</a:t>
            </a:r>
            <a:r>
              <a:rPr lang="es-ES" dirty="0" smtClean="0">
                <a:solidFill>
                  <a:schemeClr val="bg1"/>
                </a:solidFill>
              </a:rPr>
              <a:t>. 9 Yo </a:t>
            </a:r>
            <a:r>
              <a:rPr lang="es-ES" dirty="0">
                <a:solidFill>
                  <a:schemeClr val="bg1"/>
                </a:solidFill>
              </a:rPr>
              <a:t>soy la puerta; el que por mí entrare, será salvo; y entrará, y saldrá, y hallará pastos</a:t>
            </a:r>
            <a:r>
              <a:rPr lang="es-ES" dirty="0" smtClean="0">
                <a:solidFill>
                  <a:schemeClr val="bg1"/>
                </a:solidFill>
              </a:rPr>
              <a:t>. 10 El </a:t>
            </a:r>
            <a:r>
              <a:rPr lang="es-ES" dirty="0">
                <a:solidFill>
                  <a:schemeClr val="bg1"/>
                </a:solidFill>
              </a:rPr>
              <a:t>ladrón no viene sino para hurtar y matar y destruir; yo he venido para que tengan vida, y para que [la] tengan en abundancia.</a:t>
            </a:r>
            <a:endParaRPr lang="en-US" dirty="0">
              <a:solidFill>
                <a:schemeClr val="bg1"/>
              </a:solidFill>
            </a:endParaRPr>
          </a:p>
        </p:txBody>
      </p:sp>
    </p:spTree>
    <p:extLst>
      <p:ext uri="{BB962C8B-B14F-4D97-AF65-F5344CB8AC3E}">
        <p14:creationId xmlns:p14="http://schemas.microsoft.com/office/powerpoint/2010/main" val="174497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0"/>
                                  </p:iterate>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10" presetClass="exit" presetSubtype="0" fill="hold" grpId="0" nodeType="withEffect">
                                  <p:stCondLst>
                                    <p:cond delay="1500"/>
                                  </p:stCondLst>
                                  <p:childTnLst>
                                    <p:animEffect transition="out" filter="fade">
                                      <p:cBhvr>
                                        <p:cTn id="9" dur="500"/>
                                        <p:tgtEl>
                                          <p:spTgt spid="52"/>
                                        </p:tgtEl>
                                      </p:cBhvr>
                                    </p:animEffect>
                                    <p:set>
                                      <p:cBhvr>
                                        <p:cTn id="10" dur="1" fill="hold">
                                          <p:stCondLst>
                                            <p:cond delay="499"/>
                                          </p:stCondLst>
                                        </p:cTn>
                                        <p:tgtEl>
                                          <p:spTgt spid="52"/>
                                        </p:tgtEl>
                                        <p:attrNameLst>
                                          <p:attrName>style.visibility</p:attrName>
                                        </p:attrNameLst>
                                      </p:cBhvr>
                                      <p:to>
                                        <p:strVal val="hidden"/>
                                      </p:to>
                                    </p:set>
                                  </p:childTnLst>
                                </p:cTn>
                              </p:par>
                              <p:par>
                                <p:cTn id="11" presetID="10" presetClass="entr" presetSubtype="0" fill="hold" grpId="0" nodeType="withEffect">
                                  <p:stCondLst>
                                    <p:cond delay="1500"/>
                                  </p:stCondLst>
                                  <p:childTnLst>
                                    <p:set>
                                      <p:cBhvr>
                                        <p:cTn id="12" dur="1" fill="hold">
                                          <p:stCondLst>
                                            <p:cond delay="0"/>
                                          </p:stCondLst>
                                        </p:cTn>
                                        <p:tgtEl>
                                          <p:spTgt spid="55316"/>
                                        </p:tgtEl>
                                        <p:attrNameLst>
                                          <p:attrName>style.visibility</p:attrName>
                                        </p:attrNameLst>
                                      </p:cBhvr>
                                      <p:to>
                                        <p:strVal val="visible"/>
                                      </p:to>
                                    </p:set>
                                    <p:animEffect transition="in" filter="fade">
                                      <p:cBhvr>
                                        <p:cTn id="13" dur="500"/>
                                        <p:tgtEl>
                                          <p:spTgt spid="55316"/>
                                        </p:tgtEl>
                                      </p:cBhvr>
                                    </p:animEffect>
                                  </p:childTnLst>
                                </p:cTn>
                              </p:par>
                              <p:par>
                                <p:cTn id="14" presetID="10" presetClass="exit" presetSubtype="0" fill="hold" grpId="0" nodeType="withEffect">
                                  <p:stCondLst>
                                    <p:cond delay="1500"/>
                                  </p:stCondLst>
                                  <p:childTnLst>
                                    <p:animEffect transition="out" filter="fade">
                                      <p:cBhvr>
                                        <p:cTn id="15" dur="500"/>
                                        <p:tgtEl>
                                          <p:spTgt spid="53"/>
                                        </p:tgtEl>
                                      </p:cBhvr>
                                    </p:animEffect>
                                    <p:set>
                                      <p:cBhvr>
                                        <p:cTn id="16" dur="1" fill="hold">
                                          <p:stCondLst>
                                            <p:cond delay="499"/>
                                          </p:stCondLst>
                                        </p:cTn>
                                        <p:tgtEl>
                                          <p:spTgt spid="53"/>
                                        </p:tgtEl>
                                        <p:attrNameLst>
                                          <p:attrName>style.visibility</p:attrName>
                                        </p:attrNameLst>
                                      </p:cBhvr>
                                      <p:to>
                                        <p:strVal val="hidden"/>
                                      </p:to>
                                    </p:set>
                                  </p:childTnLst>
                                </p:cTn>
                              </p:par>
                              <p:par>
                                <p:cTn id="17" presetID="10" presetClass="entr" presetSubtype="0" fill="hold" grpId="0" nodeType="withEffect">
                                  <p:stCondLst>
                                    <p:cond delay="15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2000"/>
                            </p:stCondLst>
                            <p:childTnLst>
                              <p:par>
                                <p:cTn id="21" presetID="22" presetClass="entr" presetSubtype="8" fill="hold" grpId="0" nodeType="afterEffect">
                                  <p:stCondLst>
                                    <p:cond delay="6250"/>
                                  </p:stCondLst>
                                  <p:childTnLst>
                                    <p:set>
                                      <p:cBhvr>
                                        <p:cTn id="22" dur="1" fill="hold">
                                          <p:stCondLst>
                                            <p:cond delay="0"/>
                                          </p:stCondLst>
                                        </p:cTn>
                                        <p:tgtEl>
                                          <p:spTgt spid="55312"/>
                                        </p:tgtEl>
                                        <p:attrNameLst>
                                          <p:attrName>style.visibility</p:attrName>
                                        </p:attrNameLst>
                                      </p:cBhvr>
                                      <p:to>
                                        <p:strVal val="visible"/>
                                      </p:to>
                                    </p:set>
                                    <p:animEffect transition="in" filter="wipe(left)">
                                      <p:cBhvr>
                                        <p:cTn id="23" dur="500"/>
                                        <p:tgtEl>
                                          <p:spTgt spid="55312"/>
                                        </p:tgtEl>
                                      </p:cBhvr>
                                    </p:animEffect>
                                  </p:childTnLst>
                                </p:cTn>
                              </p:par>
                            </p:childTnLst>
                          </p:cTn>
                        </p:par>
                        <p:par>
                          <p:cTn id="24" fill="hold">
                            <p:stCondLst>
                              <p:cond delay="8750"/>
                            </p:stCondLst>
                            <p:childTnLst>
                              <p:par>
                                <p:cTn id="25" presetID="1" presetClass="entr" presetSubtype="0"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31"/>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2" nodeType="clickEffect">
                                  <p:stCondLst>
                                    <p:cond delay="0"/>
                                  </p:stCondLst>
                                  <p:childTnLst>
                                    <p:set>
                                      <p:cBhvr>
                                        <p:cTn id="31"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32" restart="whenNotActive" fill="hold" evtFilter="cancelBubble" nodeType="interactiveSeq">
                <p:stCondLst>
                  <p:cond evt="onClick" delay="0">
                    <p:tgtEl>
                      <p:spTgt spid="55301"/>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42" presetClass="path" presetSubtype="0" accel="50000" decel="50000" fill="hold" grpId="1" nodeType="withEffect">
                                  <p:stCondLst>
                                    <p:cond delay="0"/>
                                  </p:stCondLst>
                                  <p:childTnLst>
                                    <p:animMotion origin="layout" path="M -3.33333E-6 5E-6 L -0.95833 -0.00057 " pathEditMode="relative" rAng="0" ptsTypes="AA">
                                      <p:cBhvr>
                                        <p:cTn id="38" dur="200" fill="hold"/>
                                        <p:tgtEl>
                                          <p:spTgt spid="31"/>
                                        </p:tgtEl>
                                        <p:attrNameLst>
                                          <p:attrName>ppt_x</p:attrName>
                                          <p:attrName>ppt_y</p:attrName>
                                        </p:attrNameLst>
                                      </p:cBhvr>
                                      <p:rCtr x="-47917" y="-58"/>
                                    </p:animMotion>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42" presetClass="path" presetSubtype="0" accel="50000" decel="50000" fill="hold" grpId="1" nodeType="withEffect">
                                  <p:stCondLst>
                                    <p:cond delay="0"/>
                                  </p:stCondLst>
                                  <p:childTnLst>
                                    <p:animMotion origin="layout" path="M -3.33333E-6 3.88889E-6 L -0.95868 -0.00174 " pathEditMode="relative" rAng="0" ptsTypes="AA">
                                      <p:cBhvr>
                                        <p:cTn id="42" dur="200" fill="hold"/>
                                        <p:tgtEl>
                                          <p:spTgt spid="34"/>
                                        </p:tgtEl>
                                        <p:attrNameLst>
                                          <p:attrName>ppt_x</p:attrName>
                                          <p:attrName>ppt_y</p:attrName>
                                        </p:attrNameLst>
                                      </p:cBhvr>
                                      <p:rCtr x="-47951" y="-116"/>
                                    </p:animMotion>
                                  </p:childTnLst>
                                </p:cTn>
                              </p:par>
                            </p:childTnLst>
                          </p:cTn>
                        </p:par>
                      </p:childTnLst>
                    </p:cTn>
                  </p:par>
                </p:childTnLst>
              </p:cTn>
              <p:nextCondLst>
                <p:cond evt="onClick" delay="0">
                  <p:tgtEl>
                    <p:spTgt spid="55301"/>
                  </p:tgtEl>
                </p:cond>
              </p:nextCondLst>
            </p:seq>
            <p:seq concurrent="1" nextAc="seek">
              <p:cTn id="43" restart="whenNotActive" fill="hold" evtFilter="cancelBubble" nodeType="interactiveSeq">
                <p:stCondLst>
                  <p:cond evt="onClick" delay="0">
                    <p:tgtEl>
                      <p:spTgt spid="33"/>
                    </p:tgtEl>
                  </p:cond>
                </p:stCondLst>
                <p:endSync evt="end" delay="0">
                  <p:rtn val="all"/>
                </p:endSync>
                <p:childTnLst>
                  <p:par>
                    <p:cTn id="44" fill="hold">
                      <p:stCondLst>
                        <p:cond delay="0"/>
                      </p:stCondLst>
                      <p:childTnLst>
                        <p:par>
                          <p:cTn id="45" fill="hold">
                            <p:stCondLst>
                              <p:cond delay="0"/>
                            </p:stCondLst>
                            <p:childTnLst>
                              <p:par>
                                <p:cTn id="46" presetID="1" presetClass="exit" presetSubtype="0" fill="hold" grpId="2" nodeType="clickEffect">
                                  <p:stCondLst>
                                    <p:cond delay="0"/>
                                  </p:stCondLst>
                                  <p:childTnLst>
                                    <p:set>
                                      <p:cBhvr>
                                        <p:cTn id="47"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48" restart="whenNotActive" fill="hold" evtFilter="cancelBubble" nodeType="interactiveSeq">
                <p:stCondLst>
                  <p:cond evt="onClick" delay="0">
                    <p:tgtEl>
                      <p:spTgt spid="55312"/>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42" presetClass="path" presetSubtype="0" accel="50000" decel="50000" fill="hold" grpId="1" nodeType="withEffect">
                                  <p:stCondLst>
                                    <p:cond delay="0"/>
                                  </p:stCondLst>
                                  <p:childTnLst>
                                    <p:animMotion origin="layout" path="M -3.33333E-6 2.03704E-6 L -0.95625 -0.00637 " pathEditMode="relative" rAng="0" ptsTypes="AA">
                                      <p:cBhvr>
                                        <p:cTn id="54" dur="200" fill="hold"/>
                                        <p:tgtEl>
                                          <p:spTgt spid="33"/>
                                        </p:tgtEl>
                                        <p:attrNameLst>
                                          <p:attrName>ppt_x</p:attrName>
                                          <p:attrName>ppt_y</p:attrName>
                                        </p:attrNameLst>
                                      </p:cBhvr>
                                      <p:rCtr x="-47813" y="-347"/>
                                    </p:animMotion>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42" presetClass="path" presetSubtype="0" accel="50000" decel="50000" fill="hold" grpId="1" nodeType="withEffect">
                                  <p:stCondLst>
                                    <p:cond delay="0"/>
                                  </p:stCondLst>
                                  <p:childTnLst>
                                    <p:animMotion origin="layout" path="M -3.33333E-6 -1.66667E-6 L -0.95764 -0.00752 " pathEditMode="relative" rAng="0" ptsTypes="AA">
                                      <p:cBhvr>
                                        <p:cTn id="58" dur="200" fill="hold"/>
                                        <p:tgtEl>
                                          <p:spTgt spid="43"/>
                                        </p:tgtEl>
                                        <p:attrNameLst>
                                          <p:attrName>ppt_x</p:attrName>
                                          <p:attrName>ppt_y</p:attrName>
                                        </p:attrNameLst>
                                      </p:cBhvr>
                                      <p:rCtr x="-47882" y="-405"/>
                                    </p:animMotion>
                                  </p:childTnLst>
                                </p:cTn>
                              </p:par>
                              <p:par>
                                <p:cTn id="59" presetID="1" presetClass="entr" presetSubtype="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par>
                                <p:cTn id="61" presetID="42" presetClass="path" presetSubtype="0" accel="50000" decel="50000" fill="hold" grpId="1" nodeType="withEffect">
                                  <p:stCondLst>
                                    <p:cond delay="0"/>
                                  </p:stCondLst>
                                  <p:childTnLst>
                                    <p:animMotion origin="layout" path="M -3.33333E-6 -1.48148E-6 L -0.95798 -0.00463 " pathEditMode="relative" rAng="0" ptsTypes="AA">
                                      <p:cBhvr>
                                        <p:cTn id="62" dur="200" fill="hold"/>
                                        <p:tgtEl>
                                          <p:spTgt spid="44"/>
                                        </p:tgtEl>
                                        <p:attrNameLst>
                                          <p:attrName>ppt_x</p:attrName>
                                          <p:attrName>ppt_y</p:attrName>
                                        </p:attrNameLst>
                                      </p:cBhvr>
                                      <p:rCtr x="-47917" y="-231"/>
                                    </p:animMotion>
                                  </p:childTnLst>
                                </p:cTn>
                              </p:par>
                            </p:childTnLst>
                          </p:cTn>
                        </p:par>
                      </p:childTnLst>
                    </p:cTn>
                  </p:par>
                </p:childTnLst>
              </p:cTn>
              <p:nextCondLst>
                <p:cond evt="onClick" delay="0">
                  <p:tgtEl>
                    <p:spTgt spid="55312"/>
                  </p:tgtEl>
                </p:cond>
              </p:nextCondLst>
            </p:seq>
            <p:seq concurrent="1" nextAc="seek">
              <p:cTn id="63" restart="whenNotActive" fill="hold" evtFilter="cancelBubble" nodeType="interactiveSeq">
                <p:stCondLst>
                  <p:cond evt="onClick" delay="0">
                    <p:tgtEl>
                      <p:spTgt spid="34"/>
                    </p:tgtEl>
                  </p:cond>
                </p:stCondLst>
                <p:endSync evt="end" delay="0">
                  <p:rtn val="all"/>
                </p:endSync>
                <p:childTnLst>
                  <p:par>
                    <p:cTn id="64" fill="hold">
                      <p:stCondLst>
                        <p:cond delay="0"/>
                      </p:stCondLst>
                      <p:childTnLst>
                        <p:par>
                          <p:cTn id="65" fill="hold">
                            <p:stCondLst>
                              <p:cond delay="0"/>
                            </p:stCondLst>
                            <p:childTnLst>
                              <p:par>
                                <p:cTn id="66" presetID="1" presetClass="exit" presetSubtype="0" fill="hold" grpId="2" nodeType="clickEffect">
                                  <p:stCondLst>
                                    <p:cond delay="0"/>
                                  </p:stCondLst>
                                  <p:childTnLst>
                                    <p:set>
                                      <p:cBhvr>
                                        <p:cTn id="67"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68" restart="whenNotActive" fill="hold" evtFilter="cancelBubble" nodeType="interactiveSeq">
                <p:stCondLst>
                  <p:cond evt="onClick" delay="0">
                    <p:tgtEl>
                      <p:spTgt spid="43"/>
                    </p:tgtEl>
                  </p:cond>
                </p:stCondLst>
                <p:endSync evt="end" delay="0">
                  <p:rtn val="all"/>
                </p:endSync>
                <p:childTnLst>
                  <p:par>
                    <p:cTn id="69" fill="hold">
                      <p:stCondLst>
                        <p:cond delay="0"/>
                      </p:stCondLst>
                      <p:childTnLst>
                        <p:par>
                          <p:cTn id="70" fill="hold">
                            <p:stCondLst>
                              <p:cond delay="0"/>
                            </p:stCondLst>
                            <p:childTnLst>
                              <p:par>
                                <p:cTn id="71" presetID="1" presetClass="exit" presetSubtype="0" fill="hold" grpId="2" nodeType="clickEffect">
                                  <p:stCondLst>
                                    <p:cond delay="0"/>
                                  </p:stCondLst>
                                  <p:childTnLst>
                                    <p:set>
                                      <p:cBhvr>
                                        <p:cTn id="72"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73" restart="whenNotActive" fill="hold" evtFilter="cancelBubble" nodeType="interactiveSeq">
                <p:stCondLst>
                  <p:cond evt="onClick" delay="0">
                    <p:tgtEl>
                      <p:spTgt spid="44"/>
                    </p:tgtEl>
                  </p:cond>
                </p:stCondLst>
                <p:endSync evt="end" delay="0">
                  <p:rtn val="all"/>
                </p:endSync>
                <p:childTnLst>
                  <p:par>
                    <p:cTn id="74" fill="hold">
                      <p:stCondLst>
                        <p:cond delay="0"/>
                      </p:stCondLst>
                      <p:childTnLst>
                        <p:par>
                          <p:cTn id="75" fill="hold">
                            <p:stCondLst>
                              <p:cond delay="0"/>
                            </p:stCondLst>
                            <p:childTnLst>
                              <p:par>
                                <p:cTn id="76" presetID="1" presetClass="exit" presetSubtype="0" fill="hold" grpId="2" nodeType="clickEffect">
                                  <p:stCondLst>
                                    <p:cond delay="0"/>
                                  </p:stCondLst>
                                  <p:childTnLst>
                                    <p:set>
                                      <p:cBhvr>
                                        <p:cTn id="77"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childTnLst>
        </p:cTn>
      </p:par>
    </p:tnLst>
    <p:bldLst>
      <p:bldP spid="55312" grpId="0"/>
      <p:bldP spid="55316" grpId="0"/>
      <p:bldP spid="35" grpId="0"/>
      <p:bldP spid="36" grpId="0"/>
      <p:bldP spid="52" grpId="0" animBg="1"/>
      <p:bldP spid="53" grpId="0" animBg="1"/>
      <p:bldP spid="67" grpId="0" animBg="1"/>
      <p:bldP spid="31" grpId="0" animBg="1"/>
      <p:bldP spid="31" grpId="1" animBg="1"/>
      <p:bldP spid="31" grpId="2" animBg="1"/>
      <p:bldP spid="33" grpId="0" animBg="1"/>
      <p:bldP spid="33" grpId="1" animBg="1"/>
      <p:bldP spid="33" grpId="2" animBg="1"/>
      <p:bldP spid="34" grpId="0" animBg="1"/>
      <p:bldP spid="34" grpId="1" animBg="1"/>
      <p:bldP spid="34" grpId="2" animBg="1"/>
      <p:bldP spid="43" grpId="0" animBg="1"/>
      <p:bldP spid="43" grpId="1" animBg="1"/>
      <p:bldP spid="43" grpId="2" animBg="1"/>
      <p:bldP spid="44" grpId="0" animBg="1"/>
      <p:bldP spid="44" grpId="1" animBg="1"/>
      <p:bldP spid="44"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54" name="Rectangle 3"/>
          <p:cNvSpPr>
            <a:spLocks noChangeArrowheads="1"/>
          </p:cNvSpPr>
          <p:nvPr/>
        </p:nvSpPr>
        <p:spPr bwMode="auto">
          <a:xfrm>
            <a:off x="-1" y="2385636"/>
            <a:ext cx="4572001" cy="315854"/>
          </a:xfrm>
          <a:prstGeom prst="rect">
            <a:avLst/>
          </a:prstGeom>
          <a:solidFill>
            <a:srgbClr val="5968B0"/>
          </a:solidFill>
          <a:ln w="0">
            <a:noFill/>
            <a:miter lim="800000"/>
            <a:headEnd/>
            <a:tailEnd/>
          </a:ln>
        </p:spPr>
        <p:txBody>
          <a:bodyPr/>
          <a:lstStyle/>
          <a:p>
            <a:endParaRPr lang="en-US" dirty="0">
              <a:solidFill>
                <a:srgbClr val="000000"/>
              </a:solidFill>
            </a:endParaRPr>
          </a:p>
        </p:txBody>
      </p:sp>
      <p:sp>
        <p:nvSpPr>
          <p:cNvPr id="32" name="Rectangle 3"/>
          <p:cNvSpPr>
            <a:spLocks noChangeArrowheads="1"/>
          </p:cNvSpPr>
          <p:nvPr/>
        </p:nvSpPr>
        <p:spPr bwMode="auto">
          <a:xfrm>
            <a:off x="-1" y="1"/>
            <a:ext cx="4572001" cy="307316"/>
          </a:xfrm>
          <a:prstGeom prst="rect">
            <a:avLst/>
          </a:prstGeom>
          <a:solidFill>
            <a:srgbClr val="5968B0"/>
          </a:solidFill>
          <a:ln w="0">
            <a:noFill/>
            <a:miter lim="800000"/>
            <a:headEnd/>
            <a:tailEnd/>
          </a:ln>
        </p:spPr>
        <p:txBody>
          <a:bodyPr lIns="18288" rIns="18288"/>
          <a:lstStyle/>
          <a:p>
            <a:endParaRPr lang="en-US" spc="-20" dirty="0">
              <a:solidFill>
                <a:srgbClr val="000000"/>
              </a:solidFill>
            </a:endParaRPr>
          </a:p>
        </p:txBody>
      </p:sp>
      <p:sp>
        <p:nvSpPr>
          <p:cNvPr id="35" name="WordArt 20"/>
          <p:cNvSpPr>
            <a:spLocks noChangeAspect="1" noChangeArrowheads="1" noChangeShapeType="1" noTextEdit="1"/>
          </p:cNvSpPr>
          <p:nvPr/>
        </p:nvSpPr>
        <p:spPr bwMode="auto">
          <a:xfrm>
            <a:off x="1761268" y="800100"/>
            <a:ext cx="2373356" cy="342900"/>
          </a:xfrm>
          <a:prstGeom prst="rect">
            <a:avLst/>
          </a:prstGeom>
        </p:spPr>
        <p:txBody>
          <a:bodyPr wrap="none" fromWordArt="1">
            <a:prstTxWarp prst="textPlain">
              <a:avLst>
                <a:gd name="adj" fmla="val 50000"/>
              </a:avLst>
            </a:prstTxWarp>
          </a:bodyPr>
          <a:lstStyle/>
          <a:p>
            <a:pPr algn="ctr"/>
            <a:r>
              <a:rPr lang="en-US" sz="1800" kern="10" dirty="0" smtClean="0">
                <a:ln w="12700" cap="rnd">
                  <a:solidFill>
                    <a:srgbClr val="5968B0"/>
                  </a:solidFill>
                  <a:prstDash val="solid"/>
                  <a:round/>
                  <a:headEnd/>
                  <a:tailEnd/>
                </a:ln>
                <a:solidFill>
                  <a:srgbClr val="FFFFFF"/>
                </a:solidFill>
                <a:latin typeface="Arial Black" panose="020B0A04020102020204" pitchFamily="34" charset="0"/>
              </a:rPr>
              <a:t>La Justicia de Dios</a:t>
            </a:r>
            <a:endParaRPr lang="en-US" sz="1800" kern="10" dirty="0">
              <a:ln w="12700" cap="rnd">
                <a:solidFill>
                  <a:srgbClr val="5968B0"/>
                </a:solidFill>
                <a:prstDash val="solid"/>
                <a:round/>
                <a:headEnd/>
                <a:tailEnd/>
              </a:ln>
              <a:solidFill>
                <a:srgbClr val="FFFFFF"/>
              </a:solidFill>
              <a:latin typeface="Arial Black" panose="020B0A04020102020204" pitchFamily="34" charset="0"/>
            </a:endParaRPr>
          </a:p>
        </p:txBody>
      </p:sp>
      <p:sp>
        <p:nvSpPr>
          <p:cNvPr id="37" name="WordArt 64"/>
          <p:cNvSpPr>
            <a:spLocks noChangeAspect="1" noChangeArrowheads="1" noChangeShapeType="1" noTextEdit="1"/>
          </p:cNvSpPr>
          <p:nvPr/>
        </p:nvSpPr>
        <p:spPr bwMode="auto">
          <a:xfrm>
            <a:off x="1194073" y="1480264"/>
            <a:ext cx="436024" cy="461665"/>
          </a:xfrm>
          <a:prstGeom prst="rect">
            <a:avLst/>
          </a:prstGeom>
          <a:noFill/>
          <a:ln w="9525">
            <a:noFill/>
            <a:miter lim="800000"/>
            <a:headEnd/>
            <a:tailEnd/>
          </a:ln>
        </p:spPr>
        <p:txBody>
          <a:bodyPr wrap="square" lIns="0" rIns="0">
            <a:spAutoFit/>
          </a:bodyPr>
          <a:lstStyle/>
          <a:p>
            <a:pPr algn="ctr" defTabSz="626208"/>
            <a:r>
              <a:rPr lang="en-US" sz="2400" spc="-50" dirty="0" smtClean="0"/>
              <a:t>no</a:t>
            </a:r>
            <a:endParaRPr lang="en-US" sz="2400" spc="-50" dirty="0"/>
          </a:p>
        </p:txBody>
      </p:sp>
      <p:sp>
        <p:nvSpPr>
          <p:cNvPr id="42" name="WordArt 20"/>
          <p:cNvSpPr>
            <a:spLocks noChangeAspect="1" noChangeArrowheads="1" noChangeShapeType="1" noTextEdit="1"/>
          </p:cNvSpPr>
          <p:nvPr/>
        </p:nvSpPr>
        <p:spPr bwMode="auto">
          <a:xfrm>
            <a:off x="1752064" y="1562100"/>
            <a:ext cx="2743200" cy="340279"/>
          </a:xfrm>
          <a:prstGeom prst="rect">
            <a:avLst/>
          </a:prstGeom>
        </p:spPr>
        <p:txBody>
          <a:bodyPr wrap="none" fromWordArt="1">
            <a:prstTxWarp prst="textPlain">
              <a:avLst>
                <a:gd name="adj" fmla="val 50000"/>
              </a:avLst>
            </a:prstTxWarp>
          </a:bodyPr>
          <a:lstStyle/>
          <a:p>
            <a:pPr algn="ctr"/>
            <a:r>
              <a:rPr lang="en-US" sz="1800" kern="10" dirty="0">
                <a:ln w="12700" cap="rnd">
                  <a:solidFill>
                    <a:srgbClr val="C3260C"/>
                  </a:solidFill>
                  <a:prstDash val="solid"/>
                  <a:round/>
                  <a:headEnd/>
                  <a:tailEnd/>
                </a:ln>
                <a:solidFill>
                  <a:srgbClr val="FFFFFF"/>
                </a:solidFill>
                <a:latin typeface="Arial Black" panose="020B0A04020102020204" pitchFamily="34" charset="0"/>
              </a:rPr>
              <a:t>s</a:t>
            </a:r>
            <a:r>
              <a:rPr lang="en-US" sz="1800" kern="10" dirty="0" smtClean="0">
                <a:ln w="12700" cap="rnd">
                  <a:solidFill>
                    <a:srgbClr val="C3260C"/>
                  </a:solidFill>
                  <a:prstDash val="solid"/>
                  <a:round/>
                  <a:headEnd/>
                  <a:tailEnd/>
                </a:ln>
                <a:solidFill>
                  <a:srgbClr val="FFFFFF"/>
                </a:solidFill>
                <a:latin typeface="Arial Black" panose="020B0A04020102020204" pitchFamily="34" charset="0"/>
              </a:rPr>
              <a:t>u propia justicia</a:t>
            </a:r>
            <a:endParaRPr lang="en-US" sz="1800" kern="10" dirty="0">
              <a:ln w="12700" cap="rnd">
                <a:solidFill>
                  <a:srgbClr val="C3260C"/>
                </a:solidFill>
                <a:prstDash val="solid"/>
                <a:round/>
                <a:headEnd/>
                <a:tailEnd/>
              </a:ln>
              <a:solidFill>
                <a:srgbClr val="FFFFFF"/>
              </a:solidFill>
              <a:latin typeface="Arial Black" panose="020B0A04020102020204" pitchFamily="34" charset="0"/>
            </a:endParaRPr>
          </a:p>
        </p:txBody>
      </p:sp>
      <p:sp>
        <p:nvSpPr>
          <p:cNvPr id="40" name="Text Box 16"/>
          <p:cNvSpPr txBox="1">
            <a:spLocks noChangeArrowheads="1"/>
          </p:cNvSpPr>
          <p:nvPr/>
        </p:nvSpPr>
        <p:spPr bwMode="auto">
          <a:xfrm>
            <a:off x="2" y="824158"/>
            <a:ext cx="1668381" cy="500138"/>
          </a:xfrm>
          <a:prstGeom prst="rect">
            <a:avLst/>
          </a:prstGeom>
          <a:noFill/>
          <a:ln w="9525">
            <a:noFill/>
            <a:miter lim="800000"/>
            <a:headEnd/>
            <a:tailEnd/>
          </a:ln>
        </p:spPr>
        <p:txBody>
          <a:bodyPr wrap="square" lIns="0" rIns="0">
            <a:noAutofit/>
          </a:bodyPr>
          <a:lstStyle/>
          <a:p>
            <a:pPr algn="ctr" defTabSz="626208"/>
            <a:r>
              <a:rPr lang="en-US" sz="2000" spc="-50" dirty="0" smtClean="0"/>
              <a:t>Necesita usted</a:t>
            </a:r>
            <a:endParaRPr lang="en-US" sz="2000" spc="-50" dirty="0"/>
          </a:p>
        </p:txBody>
      </p:sp>
      <p:sp>
        <p:nvSpPr>
          <p:cNvPr id="28" name="Rectangle 2"/>
          <p:cNvSpPr>
            <a:spLocks noChangeArrowheads="1"/>
          </p:cNvSpPr>
          <p:nvPr/>
        </p:nvSpPr>
        <p:spPr bwMode="auto">
          <a:xfrm>
            <a:off x="0" y="2667000"/>
            <a:ext cx="4572000" cy="762000"/>
          </a:xfrm>
          <a:prstGeom prst="rect">
            <a:avLst/>
          </a:prstGeom>
          <a:solidFill>
            <a:schemeClr val="bg1"/>
          </a:solidFill>
          <a:ln w="9525" algn="ctr">
            <a:noFill/>
            <a:round/>
            <a:headEnd/>
            <a:tailEnd/>
          </a:ln>
        </p:spPr>
        <p:txBody>
          <a:bodyPr/>
          <a:lstStyle/>
          <a:p>
            <a:pPr defTabSz="417513"/>
            <a:endParaRPr lang="en-US" sz="1000" dirty="0">
              <a:solidFill>
                <a:srgbClr val="FFFFFF"/>
              </a:solidFill>
            </a:endParaRPr>
          </a:p>
        </p:txBody>
      </p:sp>
      <p:grpSp>
        <p:nvGrpSpPr>
          <p:cNvPr id="29" name="Group 8"/>
          <p:cNvGrpSpPr>
            <a:grpSpLocks/>
          </p:cNvGrpSpPr>
          <p:nvPr/>
        </p:nvGrpSpPr>
        <p:grpSpPr bwMode="auto">
          <a:xfrm>
            <a:off x="990602" y="2797969"/>
            <a:ext cx="392113" cy="452438"/>
            <a:chOff x="681" y="66"/>
            <a:chExt cx="247" cy="228"/>
          </a:xfrm>
        </p:grpSpPr>
        <p:sp>
          <p:nvSpPr>
            <p:cNvPr id="36" name="WordArt 9"/>
            <p:cNvSpPr>
              <a:spLocks noChangeArrowheads="1" noChangeShapeType="1" noTextEdit="1"/>
            </p:cNvSpPr>
            <p:nvPr/>
          </p:nvSpPr>
          <p:spPr bwMode="auto">
            <a:xfrm rot="-150682">
              <a:off x="684" y="66"/>
              <a:ext cx="192" cy="228"/>
            </a:xfrm>
            <a:prstGeom prst="rect">
              <a:avLst/>
            </a:prstGeom>
          </p:spPr>
          <p:txBody>
            <a:bodyPr wrap="none" fromWordArt="1">
              <a:prstTxWarp prst="textPlain">
                <a:avLst>
                  <a:gd name="adj" fmla="val 50000"/>
                </a:avLst>
              </a:prstTxWarp>
            </a:bodyPr>
            <a:lstStyle/>
            <a:p>
              <a:pPr algn="ctr"/>
              <a:r>
                <a:rPr lang="en-US" sz="2400" i="1" kern="10" dirty="0">
                  <a:ln w="9525">
                    <a:noFill/>
                    <a:round/>
                    <a:headEnd/>
                    <a:tailEnd/>
                  </a:ln>
                  <a:solidFill>
                    <a:srgbClr val="00FF00"/>
                  </a:solidFill>
                  <a:latin typeface="Verdana"/>
                </a:rPr>
                <a:t>e</a:t>
              </a:r>
            </a:p>
          </p:txBody>
        </p:sp>
        <p:sp>
          <p:nvSpPr>
            <p:cNvPr id="38" name="Text Box 10"/>
            <p:cNvSpPr txBox="1">
              <a:spLocks noChangeArrowheads="1"/>
            </p:cNvSpPr>
            <p:nvPr/>
          </p:nvSpPr>
          <p:spPr bwMode="auto">
            <a:xfrm>
              <a:off x="681" y="151"/>
              <a:ext cx="247" cy="101"/>
            </a:xfrm>
            <a:prstGeom prst="rect">
              <a:avLst/>
            </a:prstGeom>
            <a:noFill/>
            <a:ln w="9525">
              <a:noFill/>
              <a:miter lim="800000"/>
              <a:headEnd/>
              <a:tailEnd/>
            </a:ln>
          </p:spPr>
          <p:txBody>
            <a:bodyPr wrap="none">
              <a:spAutoFit/>
            </a:bodyPr>
            <a:lstStyle/>
            <a:p>
              <a:pPr defTabSz="417513"/>
              <a:r>
                <a:rPr lang="en-US" sz="700" dirty="0">
                  <a:solidFill>
                    <a:srgbClr val="66FF33"/>
                  </a:solidFill>
                </a:rPr>
                <a:t>=mc</a:t>
              </a:r>
              <a:r>
                <a:rPr lang="en-US" sz="700" baseline="30000" dirty="0">
                  <a:solidFill>
                    <a:srgbClr val="66FF33"/>
                  </a:solidFill>
                </a:rPr>
                <a:t>2</a:t>
              </a:r>
            </a:p>
          </p:txBody>
        </p:sp>
      </p:grpSp>
      <p:pic>
        <p:nvPicPr>
          <p:cNvPr id="39" name="Picture 11" descr="star-of-david"/>
          <p:cNvPicPr>
            <a:picLocks noChangeAspect="1" noChangeArrowheads="1"/>
          </p:cNvPicPr>
          <p:nvPr/>
        </p:nvPicPr>
        <p:blipFill>
          <a:blip r:embed="rId3" cstate="print">
            <a:clrChange>
              <a:clrFrom>
                <a:srgbClr val="FFFFFF"/>
              </a:clrFrom>
              <a:clrTo>
                <a:srgbClr val="FFFFFF">
                  <a:alpha val="0"/>
                </a:srgbClr>
              </a:clrTo>
            </a:clrChange>
          </a:blip>
          <a:srcRect t="1883"/>
          <a:stretch>
            <a:fillRect/>
          </a:stretch>
        </p:blipFill>
        <p:spPr bwMode="auto">
          <a:xfrm>
            <a:off x="1371600" y="2684863"/>
            <a:ext cx="452438" cy="654844"/>
          </a:xfrm>
          <a:prstGeom prst="rect">
            <a:avLst/>
          </a:prstGeom>
          <a:noFill/>
          <a:ln w="9525">
            <a:noFill/>
            <a:miter lim="800000"/>
            <a:headEnd/>
            <a:tailEnd/>
          </a:ln>
        </p:spPr>
      </p:pic>
      <p:pic>
        <p:nvPicPr>
          <p:cNvPr id="41" name="Picture 17" descr="simple_cross_01_01"/>
          <p:cNvPicPr>
            <a:picLocks noChangeAspect="1" noChangeArrowheads="1"/>
          </p:cNvPicPr>
          <p:nvPr/>
        </p:nvPicPr>
        <p:blipFill>
          <a:blip r:embed="rId4" cstate="print"/>
          <a:srcRect/>
          <a:stretch>
            <a:fillRect/>
          </a:stretch>
        </p:blipFill>
        <p:spPr bwMode="auto">
          <a:xfrm>
            <a:off x="2676525" y="2661050"/>
            <a:ext cx="355600" cy="666751"/>
          </a:xfrm>
          <a:prstGeom prst="rect">
            <a:avLst/>
          </a:prstGeom>
          <a:noFill/>
          <a:ln w="9525">
            <a:noFill/>
            <a:miter lim="800000"/>
            <a:headEnd/>
            <a:tailEnd/>
          </a:ln>
        </p:spPr>
      </p:pic>
      <p:sp>
        <p:nvSpPr>
          <p:cNvPr id="43" name="WordArt 64"/>
          <p:cNvSpPr>
            <a:spLocks noChangeAspect="1" noChangeArrowheads="1" noChangeShapeType="1" noTextEdit="1"/>
          </p:cNvSpPr>
          <p:nvPr/>
        </p:nvSpPr>
        <p:spPr bwMode="auto">
          <a:xfrm>
            <a:off x="2997973" y="2821366"/>
            <a:ext cx="1535926" cy="413918"/>
          </a:xfrm>
          <a:prstGeom prst="rect">
            <a:avLst/>
          </a:prstGeom>
        </p:spPr>
        <p:txBody>
          <a:bodyPr wrap="none" fromWordArt="1">
            <a:prstTxWarp prst="textPlain">
              <a:avLst>
                <a:gd name="adj" fmla="val 50000"/>
              </a:avLst>
            </a:prstTxWarp>
          </a:bodyPr>
          <a:lstStyle/>
          <a:p>
            <a:pPr algn="ctr"/>
            <a:r>
              <a:rPr lang="en-US" sz="1200" kern="10" dirty="0" smtClean="0">
                <a:ln w="9525" cap="rnd">
                  <a:solidFill>
                    <a:srgbClr val="C3260C"/>
                  </a:solidFill>
                  <a:prstDash val="solid"/>
                  <a:round/>
                  <a:headEnd/>
                  <a:tailEnd/>
                </a:ln>
                <a:solidFill>
                  <a:srgbClr val="FFFFFF"/>
                </a:solidFill>
                <a:latin typeface="Impact" pitchFamily="34" charset="0"/>
              </a:rPr>
              <a:t>            su </a:t>
            </a:r>
          </a:p>
          <a:p>
            <a:pPr algn="ctr"/>
            <a:r>
              <a:rPr lang="en-US" sz="1200" kern="10" dirty="0" smtClean="0">
                <a:ln w="9525" cap="rnd">
                  <a:solidFill>
                    <a:srgbClr val="C3260C"/>
                  </a:solidFill>
                  <a:prstDash val="solid"/>
                  <a:round/>
                  <a:headEnd/>
                  <a:tailEnd/>
                </a:ln>
                <a:solidFill>
                  <a:srgbClr val="FFFFFF"/>
                </a:solidFill>
                <a:latin typeface="Impact" pitchFamily="34" charset="0"/>
              </a:rPr>
              <a:t>propia justicia</a:t>
            </a:r>
            <a:endParaRPr lang="en-US" sz="1200" kern="10" dirty="0">
              <a:ln w="9525" cap="rnd">
                <a:solidFill>
                  <a:srgbClr val="C3260C"/>
                </a:solidFill>
                <a:prstDash val="solid"/>
                <a:round/>
                <a:headEnd/>
                <a:tailEnd/>
              </a:ln>
              <a:solidFill>
                <a:srgbClr val="FFFFFF"/>
              </a:solidFill>
              <a:latin typeface="Impact" pitchFamily="34" charset="0"/>
            </a:endParaRPr>
          </a:p>
        </p:txBody>
      </p:sp>
      <p:cxnSp>
        <p:nvCxnSpPr>
          <p:cNvPr id="51" name="Straight Connector 50"/>
          <p:cNvCxnSpPr/>
          <p:nvPr/>
        </p:nvCxnSpPr>
        <p:spPr>
          <a:xfrm rot="5400000">
            <a:off x="-235462" y="3047999"/>
            <a:ext cx="57150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274253" y="2962280"/>
            <a:ext cx="666751" cy="7620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53"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81033" b="92698" l="4277" r="20126">
                        <a14:foregroundMark x1="16226" y1="86910" x2="16226" y2="86910"/>
                      </a14:backgroundRemoval>
                    </a14:imgEffect>
                  </a14:imgLayer>
                </a14:imgProps>
              </a:ext>
              <a:ext uri="{28A0092B-C50C-407E-A947-70E740481C1C}">
                <a14:useLocalDpi xmlns:a14="http://schemas.microsoft.com/office/drawing/2010/main" val="0"/>
              </a:ext>
            </a:extLst>
          </a:blip>
          <a:srcRect l="4272" t="81001" r="79100" b="6247"/>
          <a:stretch/>
        </p:blipFill>
        <p:spPr bwMode="auto">
          <a:xfrm>
            <a:off x="67160" y="2741281"/>
            <a:ext cx="441413" cy="597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4"/>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76489" b="99695" l="431" r="33190"/>
                    </a14:imgEffect>
                  </a14:imgLayer>
                </a14:imgProps>
              </a:ext>
              <a:ext uri="{28A0092B-C50C-407E-A947-70E740481C1C}">
                <a14:useLocalDpi xmlns:a14="http://schemas.microsoft.com/office/drawing/2010/main" val="0"/>
              </a:ext>
            </a:extLst>
          </a:blip>
          <a:srcRect t="76521" r="66503"/>
          <a:stretch/>
        </p:blipFill>
        <p:spPr bwMode="auto">
          <a:xfrm>
            <a:off x="510740" y="2745857"/>
            <a:ext cx="449923" cy="556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0916" b="93282" l="216" r="16595"/>
                    </a14:imgEffect>
                  </a14:imgLayer>
                </a14:imgProps>
              </a:ext>
              <a:ext uri="{28A0092B-C50C-407E-A947-70E740481C1C}">
                <a14:useLocalDpi xmlns:a14="http://schemas.microsoft.com/office/drawing/2010/main" val="0"/>
              </a:ext>
            </a:extLst>
          </a:blip>
          <a:srcRect t="80883" r="83251" b="6205"/>
          <a:stretch/>
        </p:blipFill>
        <p:spPr bwMode="auto">
          <a:xfrm rot="2026691">
            <a:off x="2207478" y="2761878"/>
            <a:ext cx="411859" cy="56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7" name="Group 56"/>
          <p:cNvGrpSpPr/>
          <p:nvPr/>
        </p:nvGrpSpPr>
        <p:grpSpPr>
          <a:xfrm>
            <a:off x="1869913" y="2668565"/>
            <a:ext cx="293689" cy="638153"/>
            <a:chOff x="1869910" y="21685"/>
            <a:chExt cx="293689" cy="510522"/>
          </a:xfrm>
        </p:grpSpPr>
        <p:pic>
          <p:nvPicPr>
            <p:cNvPr id="58" name="Picture 57"/>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16894" b="84741" l="18595" r="80992"/>
                      </a14:imgEffect>
                    </a14:imgLayer>
                  </a14:imgProps>
                </a:ext>
                <a:ext uri="{28A0092B-C50C-407E-A947-70E740481C1C}">
                  <a14:useLocalDpi xmlns:a14="http://schemas.microsoft.com/office/drawing/2010/main" val="0"/>
                </a:ext>
              </a:extLst>
            </a:blip>
            <a:srcRect l="18277" t="18420" r="21292" b="16316"/>
            <a:stretch/>
          </p:blipFill>
          <p:spPr>
            <a:xfrm>
              <a:off x="1869910" y="169359"/>
              <a:ext cx="293689" cy="362848"/>
            </a:xfrm>
            <a:prstGeom prst="rect">
              <a:avLst/>
            </a:prstGeom>
          </p:spPr>
        </p:pic>
        <p:pic>
          <p:nvPicPr>
            <p:cNvPr id="59" name="Picture 58"/>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2881" b="95885" l="18529" r="82289"/>
                      </a14:imgEffect>
                    </a14:imgLayer>
                  </a14:imgProps>
                </a:ext>
                <a:ext uri="{28A0092B-C50C-407E-A947-70E740481C1C}">
                  <a14:useLocalDpi xmlns:a14="http://schemas.microsoft.com/office/drawing/2010/main" val="0"/>
                </a:ext>
              </a:extLst>
            </a:blip>
            <a:srcRect l="15264" r="17707"/>
            <a:stretch/>
          </p:blipFill>
          <p:spPr>
            <a:xfrm>
              <a:off x="1951503" y="21685"/>
              <a:ext cx="158117" cy="156634"/>
            </a:xfrm>
            <a:prstGeom prst="rect">
              <a:avLst/>
            </a:prstGeom>
          </p:spPr>
        </p:pic>
      </p:grpSp>
      <p:sp>
        <p:nvSpPr>
          <p:cNvPr id="61" name="TextBox 60"/>
          <p:cNvSpPr txBox="1"/>
          <p:nvPr/>
        </p:nvSpPr>
        <p:spPr>
          <a:xfrm>
            <a:off x="21023" y="2755726"/>
            <a:ext cx="3865179" cy="215444"/>
          </a:xfrm>
          <a:prstGeom prst="rect">
            <a:avLst/>
          </a:prstGeom>
          <a:noFill/>
        </p:spPr>
        <p:txBody>
          <a:bodyPr wrap="square" lIns="9144" tIns="0" rIns="0" bIns="0" rtlCol="0">
            <a:spAutoFit/>
          </a:bodyPr>
          <a:lstStyle/>
          <a:p>
            <a:r>
              <a:rPr lang="es-ES" sz="1400" b="1" dirty="0">
                <a:solidFill>
                  <a:schemeClr val="tx1"/>
                </a:solidFill>
                <a:latin typeface="+mn-lt"/>
              </a:rPr>
              <a:t>Todas las religiones del mundo solo saben</a:t>
            </a:r>
            <a:r>
              <a:rPr lang="en-US" sz="1400" b="1" dirty="0" smtClean="0">
                <a:solidFill>
                  <a:schemeClr val="tx1"/>
                </a:solidFill>
                <a:latin typeface="+mn-lt"/>
              </a:rPr>
              <a:t>…</a:t>
            </a:r>
            <a:endParaRPr lang="en-US" sz="1400" b="1" dirty="0">
              <a:solidFill>
                <a:schemeClr val="tx1"/>
              </a:solidFill>
              <a:latin typeface="+mn-lt"/>
            </a:endParaRPr>
          </a:p>
        </p:txBody>
      </p:sp>
      <p:sp>
        <p:nvSpPr>
          <p:cNvPr id="62" name="Rectangle 61"/>
          <p:cNvSpPr/>
          <p:nvPr/>
        </p:nvSpPr>
        <p:spPr>
          <a:xfrm rot="5400000">
            <a:off x="2280493"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114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5.55556E-7 -9.25926E-7 L -5.55556E-7 -0.07234 " pathEditMode="relative" rAng="0" ptsTypes="AA">
                                      <p:cBhvr>
                                        <p:cTn id="6" dur="125" accel="50000" decel="50000" autoRev="1" fill="hold">
                                          <p:stCondLst>
                                            <p:cond delay="0"/>
                                          </p:stCondLst>
                                        </p:cTn>
                                        <p:tgtEl>
                                          <p:spTgt spid="40"/>
                                        </p:tgtEl>
                                        <p:attrNameLst>
                                          <p:attrName>ppt_x</p:attrName>
                                          <p:attrName>ppt_y</p:attrName>
                                        </p:attrNameLst>
                                      </p:cBhvr>
                                      <p:rCtr x="0" y="-3646"/>
                                    </p:animMotion>
                                    <p:animRot by="1500000">
                                      <p:cBhvr>
                                        <p:cTn id="7" dur="63" fill="hold">
                                          <p:stCondLst>
                                            <p:cond delay="0"/>
                                          </p:stCondLst>
                                        </p:cTn>
                                        <p:tgtEl>
                                          <p:spTgt spid="40"/>
                                        </p:tgtEl>
                                        <p:attrNameLst>
                                          <p:attrName>r</p:attrName>
                                        </p:attrNameLst>
                                      </p:cBhvr>
                                    </p:animRot>
                                    <p:animRot by="-1500000">
                                      <p:cBhvr>
                                        <p:cTn id="8" dur="63" fill="hold">
                                          <p:stCondLst>
                                            <p:cond delay="63"/>
                                          </p:stCondLst>
                                        </p:cTn>
                                        <p:tgtEl>
                                          <p:spTgt spid="40"/>
                                        </p:tgtEl>
                                        <p:attrNameLst>
                                          <p:attrName>r</p:attrName>
                                        </p:attrNameLst>
                                      </p:cBhvr>
                                    </p:animRot>
                                    <p:animRot by="-1500000">
                                      <p:cBhvr>
                                        <p:cTn id="9" dur="63" fill="hold">
                                          <p:stCondLst>
                                            <p:cond delay="125"/>
                                          </p:stCondLst>
                                        </p:cTn>
                                        <p:tgtEl>
                                          <p:spTgt spid="40"/>
                                        </p:tgtEl>
                                        <p:attrNameLst>
                                          <p:attrName>r</p:attrName>
                                        </p:attrNameLst>
                                      </p:cBhvr>
                                    </p:animRot>
                                    <p:animRot by="1500000">
                                      <p:cBhvr>
                                        <p:cTn id="10" dur="63" fill="hold">
                                          <p:stCondLst>
                                            <p:cond delay="188"/>
                                          </p:stCondLst>
                                        </p:cTn>
                                        <p:tgtEl>
                                          <p:spTgt spid="40"/>
                                        </p:tgtEl>
                                        <p:attrNameLst>
                                          <p:attrName>r</p:attrName>
                                        </p:attrNameLst>
                                      </p:cBhvr>
                                    </p:animRot>
                                  </p:childTnLst>
                                </p:cTn>
                              </p:par>
                              <p:par>
                                <p:cTn id="11" presetID="34" presetClass="emph" presetSubtype="0" fill="hold" grpId="0" nodeType="withEffect">
                                  <p:stCondLst>
                                    <p:cond delay="200"/>
                                  </p:stCondLst>
                                  <p:iterate type="lt">
                                    <p:tmPct val="5859"/>
                                  </p:iterate>
                                  <p:childTnLst>
                                    <p:animMotion origin="layout" path="M 0.0 0.0 L 0.0 -0.07213" pathEditMode="relative" ptsTypes="">
                                      <p:cBhvr>
                                        <p:cTn id="12" dur="250" accel="50000" decel="50000" autoRev="1" fill="hold">
                                          <p:stCondLst>
                                            <p:cond delay="0"/>
                                          </p:stCondLst>
                                        </p:cTn>
                                        <p:tgtEl>
                                          <p:spTgt spid="35"/>
                                        </p:tgtEl>
                                        <p:attrNameLst>
                                          <p:attrName>ppt_x</p:attrName>
                                          <p:attrName>ppt_y</p:attrName>
                                        </p:attrNameLst>
                                      </p:cBhvr>
                                    </p:animMotion>
                                    <p:animRot by="1500000">
                                      <p:cBhvr>
                                        <p:cTn id="13" dur="125" fill="hold">
                                          <p:stCondLst>
                                            <p:cond delay="0"/>
                                          </p:stCondLst>
                                        </p:cTn>
                                        <p:tgtEl>
                                          <p:spTgt spid="35"/>
                                        </p:tgtEl>
                                        <p:attrNameLst>
                                          <p:attrName>r</p:attrName>
                                        </p:attrNameLst>
                                      </p:cBhvr>
                                    </p:animRot>
                                    <p:animRot by="-1500000">
                                      <p:cBhvr>
                                        <p:cTn id="14" dur="125" fill="hold">
                                          <p:stCondLst>
                                            <p:cond delay="125"/>
                                          </p:stCondLst>
                                        </p:cTn>
                                        <p:tgtEl>
                                          <p:spTgt spid="35"/>
                                        </p:tgtEl>
                                        <p:attrNameLst>
                                          <p:attrName>r</p:attrName>
                                        </p:attrNameLst>
                                      </p:cBhvr>
                                    </p:animRot>
                                    <p:animRot by="-1500000">
                                      <p:cBhvr>
                                        <p:cTn id="15" dur="125" fill="hold">
                                          <p:stCondLst>
                                            <p:cond delay="250"/>
                                          </p:stCondLst>
                                        </p:cTn>
                                        <p:tgtEl>
                                          <p:spTgt spid="35"/>
                                        </p:tgtEl>
                                        <p:attrNameLst>
                                          <p:attrName>r</p:attrName>
                                        </p:attrNameLst>
                                      </p:cBhvr>
                                    </p:animRot>
                                    <p:animRot by="1500000">
                                      <p:cBhvr>
                                        <p:cTn id="16" dur="125" fill="hold">
                                          <p:stCondLst>
                                            <p:cond delay="375"/>
                                          </p:stCondLst>
                                        </p:cTn>
                                        <p:tgtEl>
                                          <p:spTgt spid="35"/>
                                        </p:tgtEl>
                                        <p:attrNameLst>
                                          <p:attrName>r</p:attrName>
                                        </p:attrNameLst>
                                      </p:cBhvr>
                                    </p:animRot>
                                  </p:childTnLst>
                                </p:cTn>
                              </p:par>
                              <p:par>
                                <p:cTn id="17" presetID="34" presetClass="emph" presetSubtype="0" fill="hold" grpId="0" nodeType="withEffect">
                                  <p:stCondLst>
                                    <p:cond delay="2000"/>
                                  </p:stCondLst>
                                  <p:iterate type="lt">
                                    <p:tmPct val="10000"/>
                                  </p:iterate>
                                  <p:childTnLst>
                                    <p:animMotion origin="layout" path="M -5.55556E-7 -9.25926E-7 L -5.55556E-7 -0.07234 " pathEditMode="relative" rAng="0" ptsTypes="AA">
                                      <p:cBhvr>
                                        <p:cTn id="18" dur="125" accel="50000" decel="50000" autoRev="1" fill="hold">
                                          <p:stCondLst>
                                            <p:cond delay="0"/>
                                          </p:stCondLst>
                                        </p:cTn>
                                        <p:tgtEl>
                                          <p:spTgt spid="37"/>
                                        </p:tgtEl>
                                        <p:attrNameLst>
                                          <p:attrName>ppt_x</p:attrName>
                                          <p:attrName>ppt_y</p:attrName>
                                        </p:attrNameLst>
                                      </p:cBhvr>
                                      <p:rCtr x="0" y="-3646"/>
                                    </p:animMotion>
                                    <p:animRot by="1500000">
                                      <p:cBhvr>
                                        <p:cTn id="19" dur="63" fill="hold">
                                          <p:stCondLst>
                                            <p:cond delay="0"/>
                                          </p:stCondLst>
                                        </p:cTn>
                                        <p:tgtEl>
                                          <p:spTgt spid="37"/>
                                        </p:tgtEl>
                                        <p:attrNameLst>
                                          <p:attrName>r</p:attrName>
                                        </p:attrNameLst>
                                      </p:cBhvr>
                                    </p:animRot>
                                    <p:animRot by="-1500000">
                                      <p:cBhvr>
                                        <p:cTn id="20" dur="63" fill="hold">
                                          <p:stCondLst>
                                            <p:cond delay="63"/>
                                          </p:stCondLst>
                                        </p:cTn>
                                        <p:tgtEl>
                                          <p:spTgt spid="37"/>
                                        </p:tgtEl>
                                        <p:attrNameLst>
                                          <p:attrName>r</p:attrName>
                                        </p:attrNameLst>
                                      </p:cBhvr>
                                    </p:animRot>
                                    <p:animRot by="-1500000">
                                      <p:cBhvr>
                                        <p:cTn id="21" dur="63" fill="hold">
                                          <p:stCondLst>
                                            <p:cond delay="125"/>
                                          </p:stCondLst>
                                        </p:cTn>
                                        <p:tgtEl>
                                          <p:spTgt spid="37"/>
                                        </p:tgtEl>
                                        <p:attrNameLst>
                                          <p:attrName>r</p:attrName>
                                        </p:attrNameLst>
                                      </p:cBhvr>
                                    </p:animRot>
                                    <p:animRot by="1500000">
                                      <p:cBhvr>
                                        <p:cTn id="22" dur="63" fill="hold">
                                          <p:stCondLst>
                                            <p:cond delay="188"/>
                                          </p:stCondLst>
                                        </p:cTn>
                                        <p:tgtEl>
                                          <p:spTgt spid="37"/>
                                        </p:tgtEl>
                                        <p:attrNameLst>
                                          <p:attrName>r</p:attrName>
                                        </p:attrNameLst>
                                      </p:cBhvr>
                                    </p:animRot>
                                  </p:childTnLst>
                                </p:cTn>
                              </p:par>
                              <p:par>
                                <p:cTn id="23" presetID="34" presetClass="emph" presetSubtype="0" fill="hold" grpId="0" nodeType="withEffect">
                                  <p:stCondLst>
                                    <p:cond delay="2300"/>
                                  </p:stCondLst>
                                  <p:iterate type="lt">
                                    <p:tmPct val="4703"/>
                                  </p:iterate>
                                  <p:childTnLst>
                                    <p:animMotion origin="layout" path="M 0.0 0.0 L 0.0 -0.07213" pathEditMode="relative" ptsTypes="">
                                      <p:cBhvr>
                                        <p:cTn id="24" dur="250" accel="50000" decel="50000" autoRev="1" fill="hold">
                                          <p:stCondLst>
                                            <p:cond delay="0"/>
                                          </p:stCondLst>
                                        </p:cTn>
                                        <p:tgtEl>
                                          <p:spTgt spid="42"/>
                                        </p:tgtEl>
                                        <p:attrNameLst>
                                          <p:attrName>ppt_x</p:attrName>
                                          <p:attrName>ppt_y</p:attrName>
                                        </p:attrNameLst>
                                      </p:cBhvr>
                                    </p:animMotion>
                                    <p:animRot by="1500000">
                                      <p:cBhvr>
                                        <p:cTn id="25" dur="125" fill="hold">
                                          <p:stCondLst>
                                            <p:cond delay="0"/>
                                          </p:stCondLst>
                                        </p:cTn>
                                        <p:tgtEl>
                                          <p:spTgt spid="42"/>
                                        </p:tgtEl>
                                        <p:attrNameLst>
                                          <p:attrName>r</p:attrName>
                                        </p:attrNameLst>
                                      </p:cBhvr>
                                    </p:animRot>
                                    <p:animRot by="-1500000">
                                      <p:cBhvr>
                                        <p:cTn id="26" dur="125" fill="hold">
                                          <p:stCondLst>
                                            <p:cond delay="125"/>
                                          </p:stCondLst>
                                        </p:cTn>
                                        <p:tgtEl>
                                          <p:spTgt spid="42"/>
                                        </p:tgtEl>
                                        <p:attrNameLst>
                                          <p:attrName>r</p:attrName>
                                        </p:attrNameLst>
                                      </p:cBhvr>
                                    </p:animRot>
                                    <p:animRot by="-1500000">
                                      <p:cBhvr>
                                        <p:cTn id="27" dur="125" fill="hold">
                                          <p:stCondLst>
                                            <p:cond delay="250"/>
                                          </p:stCondLst>
                                        </p:cTn>
                                        <p:tgtEl>
                                          <p:spTgt spid="42"/>
                                        </p:tgtEl>
                                        <p:attrNameLst>
                                          <p:attrName>r</p:attrName>
                                        </p:attrNameLst>
                                      </p:cBhvr>
                                    </p:animRot>
                                    <p:animRot by="1500000">
                                      <p:cBhvr>
                                        <p:cTn id="28" dur="125" fill="hold">
                                          <p:stCondLst>
                                            <p:cond delay="375"/>
                                          </p:stCondLst>
                                        </p:cTn>
                                        <p:tgtEl>
                                          <p:spTgt spid="42"/>
                                        </p:tgtEl>
                                        <p:attrNameLst>
                                          <p:attrName>r</p:attrName>
                                        </p:attrNameLst>
                                      </p:cBhvr>
                                    </p:animRot>
                                  </p:childTnLst>
                                </p:cTn>
                              </p:par>
                            </p:childTnLst>
                          </p:cTn>
                        </p:par>
                        <p:par>
                          <p:cTn id="29" fill="hold">
                            <p:stCondLst>
                              <p:cond delay="3153"/>
                            </p:stCondLst>
                            <p:childTnLst>
                              <p:par>
                                <p:cTn id="30" presetID="22" presetClass="entr" presetSubtype="8" fill="hold" grpId="0" nodeType="afterEffect">
                                  <p:stCondLst>
                                    <p:cond delay="500"/>
                                  </p:stCondLst>
                                  <p:childTnLst>
                                    <p:set>
                                      <p:cBhvr>
                                        <p:cTn id="31" dur="1" fill="hold">
                                          <p:stCondLst>
                                            <p:cond delay="0"/>
                                          </p:stCondLst>
                                        </p:cTn>
                                        <p:tgtEl>
                                          <p:spTgt spid="61"/>
                                        </p:tgtEl>
                                        <p:attrNameLst>
                                          <p:attrName>style.visibility</p:attrName>
                                        </p:attrNameLst>
                                      </p:cBhvr>
                                      <p:to>
                                        <p:strVal val="visible"/>
                                      </p:to>
                                    </p:set>
                                    <p:animEffect transition="in" filter="wipe(left)">
                                      <p:cBhvr>
                                        <p:cTn id="32" dur="1397"/>
                                        <p:tgtEl>
                                          <p:spTgt spid="61"/>
                                        </p:tgtEl>
                                      </p:cBhvr>
                                    </p:animEffect>
                                  </p:childTnLst>
                                </p:cTn>
                              </p:par>
                              <p:par>
                                <p:cTn id="33" presetID="6" presetClass="emph" presetSubtype="0" fill="hold" nodeType="withEffect">
                                  <p:stCondLst>
                                    <p:cond delay="500"/>
                                  </p:stCondLst>
                                  <p:childTnLst>
                                    <p:animScale>
                                      <p:cBhvr>
                                        <p:cTn id="34" dur="2000" fill="hold"/>
                                        <p:tgtEl>
                                          <p:spTgt spid="53"/>
                                        </p:tgtEl>
                                      </p:cBhvr>
                                      <p:by x="50000" y="50000"/>
                                    </p:animScale>
                                  </p:childTnLst>
                                </p:cTn>
                              </p:par>
                              <p:par>
                                <p:cTn id="35" presetID="42" presetClass="path" presetSubtype="0" accel="50000" decel="50000" fill="hold" nodeType="withEffect">
                                  <p:stCondLst>
                                    <p:cond delay="500"/>
                                  </p:stCondLst>
                                  <p:childTnLst>
                                    <p:animMotion origin="layout" path="M 2.77778E-6 -4.07407E-6 L 0.00034 0.07003 " pathEditMode="relative" rAng="0" ptsTypes="AA">
                                      <p:cBhvr>
                                        <p:cTn id="36" dur="2000" fill="hold"/>
                                        <p:tgtEl>
                                          <p:spTgt spid="53"/>
                                        </p:tgtEl>
                                        <p:attrNameLst>
                                          <p:attrName>ppt_x</p:attrName>
                                          <p:attrName>ppt_y</p:attrName>
                                        </p:attrNameLst>
                                      </p:cBhvr>
                                      <p:rCtr x="0" y="3472"/>
                                    </p:animMotion>
                                  </p:childTnLst>
                                </p:cTn>
                              </p:par>
                              <p:par>
                                <p:cTn id="37" presetID="6" presetClass="emph" presetSubtype="0" fill="hold" nodeType="withEffect">
                                  <p:stCondLst>
                                    <p:cond delay="500"/>
                                  </p:stCondLst>
                                  <p:childTnLst>
                                    <p:animScale>
                                      <p:cBhvr>
                                        <p:cTn id="38" dur="2000" fill="hold"/>
                                        <p:tgtEl>
                                          <p:spTgt spid="55"/>
                                        </p:tgtEl>
                                      </p:cBhvr>
                                      <p:by x="50000" y="50000"/>
                                    </p:animScale>
                                  </p:childTnLst>
                                </p:cTn>
                              </p:par>
                              <p:par>
                                <p:cTn id="39" presetID="42" presetClass="path" presetSubtype="0" accel="50000" decel="50000" fill="hold" nodeType="withEffect">
                                  <p:stCondLst>
                                    <p:cond delay="500"/>
                                  </p:stCondLst>
                                  <p:childTnLst>
                                    <p:animMotion origin="layout" path="M 2.77778E-6 -4.07407E-6 L 0.00034 0.07003 " pathEditMode="relative" rAng="0" ptsTypes="AA">
                                      <p:cBhvr>
                                        <p:cTn id="40" dur="2000" fill="hold"/>
                                        <p:tgtEl>
                                          <p:spTgt spid="55"/>
                                        </p:tgtEl>
                                        <p:attrNameLst>
                                          <p:attrName>ppt_x</p:attrName>
                                          <p:attrName>ppt_y</p:attrName>
                                        </p:attrNameLst>
                                      </p:cBhvr>
                                      <p:rCtr x="0" y="3472"/>
                                    </p:animMotion>
                                  </p:childTnLst>
                                </p:cTn>
                              </p:par>
                              <p:par>
                                <p:cTn id="41" presetID="6" presetClass="emph" presetSubtype="0" fill="hold" nodeType="withEffect">
                                  <p:stCondLst>
                                    <p:cond delay="500"/>
                                  </p:stCondLst>
                                  <p:childTnLst>
                                    <p:animScale>
                                      <p:cBhvr>
                                        <p:cTn id="42" dur="2000" fill="hold"/>
                                        <p:tgtEl>
                                          <p:spTgt spid="29"/>
                                        </p:tgtEl>
                                      </p:cBhvr>
                                      <p:by x="50000" y="50000"/>
                                    </p:animScale>
                                  </p:childTnLst>
                                </p:cTn>
                              </p:par>
                              <p:par>
                                <p:cTn id="43" presetID="42" presetClass="path" presetSubtype="0" accel="50000" decel="50000" fill="hold" nodeType="withEffect">
                                  <p:stCondLst>
                                    <p:cond delay="500"/>
                                  </p:stCondLst>
                                  <p:childTnLst>
                                    <p:animMotion origin="layout" path="M 2.77778E-6 -4.07407E-6 L 0.00034 0.07003 " pathEditMode="relative" rAng="0" ptsTypes="AA">
                                      <p:cBhvr>
                                        <p:cTn id="44" dur="2000" fill="hold"/>
                                        <p:tgtEl>
                                          <p:spTgt spid="29"/>
                                        </p:tgtEl>
                                        <p:attrNameLst>
                                          <p:attrName>ppt_x</p:attrName>
                                          <p:attrName>ppt_y</p:attrName>
                                        </p:attrNameLst>
                                      </p:cBhvr>
                                      <p:rCtr x="0" y="3472"/>
                                    </p:animMotion>
                                  </p:childTnLst>
                                </p:cTn>
                              </p:par>
                              <p:par>
                                <p:cTn id="45" presetID="6" presetClass="emph" presetSubtype="0" fill="hold" nodeType="withEffect">
                                  <p:stCondLst>
                                    <p:cond delay="500"/>
                                  </p:stCondLst>
                                  <p:childTnLst>
                                    <p:animScale>
                                      <p:cBhvr>
                                        <p:cTn id="46" dur="2000" fill="hold"/>
                                        <p:tgtEl>
                                          <p:spTgt spid="39"/>
                                        </p:tgtEl>
                                      </p:cBhvr>
                                      <p:by x="50000" y="50000"/>
                                    </p:animScale>
                                  </p:childTnLst>
                                </p:cTn>
                              </p:par>
                              <p:par>
                                <p:cTn id="47" presetID="42" presetClass="path" presetSubtype="0" accel="50000" decel="50000" fill="hold" nodeType="withEffect">
                                  <p:stCondLst>
                                    <p:cond delay="500"/>
                                  </p:stCondLst>
                                  <p:childTnLst>
                                    <p:animMotion origin="layout" path="M 2.77778E-6 -4.07407E-6 L 0.00034 0.07003 " pathEditMode="relative" rAng="0" ptsTypes="AA">
                                      <p:cBhvr>
                                        <p:cTn id="48" dur="2000" fill="hold"/>
                                        <p:tgtEl>
                                          <p:spTgt spid="39"/>
                                        </p:tgtEl>
                                        <p:attrNameLst>
                                          <p:attrName>ppt_x</p:attrName>
                                          <p:attrName>ppt_y</p:attrName>
                                        </p:attrNameLst>
                                      </p:cBhvr>
                                      <p:rCtr x="0" y="3472"/>
                                    </p:animMotion>
                                  </p:childTnLst>
                                </p:cTn>
                              </p:par>
                              <p:par>
                                <p:cTn id="49" presetID="6" presetClass="emph" presetSubtype="0" fill="hold" nodeType="withEffect">
                                  <p:stCondLst>
                                    <p:cond delay="500"/>
                                  </p:stCondLst>
                                  <p:childTnLst>
                                    <p:animScale>
                                      <p:cBhvr>
                                        <p:cTn id="50" dur="2000" fill="hold"/>
                                        <p:tgtEl>
                                          <p:spTgt spid="57"/>
                                        </p:tgtEl>
                                      </p:cBhvr>
                                      <p:by x="50000" y="50000"/>
                                    </p:animScale>
                                  </p:childTnLst>
                                </p:cTn>
                              </p:par>
                              <p:par>
                                <p:cTn id="51" presetID="42" presetClass="path" presetSubtype="0" accel="50000" decel="50000" fill="hold" nodeType="withEffect">
                                  <p:stCondLst>
                                    <p:cond delay="500"/>
                                  </p:stCondLst>
                                  <p:childTnLst>
                                    <p:animMotion origin="layout" path="M 2.77778E-6 -4.07407E-6 L 0.00034 0.07003 " pathEditMode="relative" rAng="0" ptsTypes="AA">
                                      <p:cBhvr>
                                        <p:cTn id="52" dur="2000" fill="hold"/>
                                        <p:tgtEl>
                                          <p:spTgt spid="57"/>
                                        </p:tgtEl>
                                        <p:attrNameLst>
                                          <p:attrName>ppt_x</p:attrName>
                                          <p:attrName>ppt_y</p:attrName>
                                        </p:attrNameLst>
                                      </p:cBhvr>
                                      <p:rCtr x="0" y="3472"/>
                                    </p:animMotion>
                                  </p:childTnLst>
                                </p:cTn>
                              </p:par>
                              <p:par>
                                <p:cTn id="53" presetID="6" presetClass="emph" presetSubtype="0" fill="hold" nodeType="withEffect">
                                  <p:stCondLst>
                                    <p:cond delay="500"/>
                                  </p:stCondLst>
                                  <p:childTnLst>
                                    <p:animScale>
                                      <p:cBhvr>
                                        <p:cTn id="54" dur="2000" fill="hold"/>
                                        <p:tgtEl>
                                          <p:spTgt spid="56"/>
                                        </p:tgtEl>
                                      </p:cBhvr>
                                      <p:by x="50000" y="50000"/>
                                    </p:animScale>
                                  </p:childTnLst>
                                </p:cTn>
                              </p:par>
                              <p:par>
                                <p:cTn id="55" presetID="42" presetClass="path" presetSubtype="0" accel="50000" decel="50000" fill="hold" nodeType="withEffect">
                                  <p:stCondLst>
                                    <p:cond delay="500"/>
                                  </p:stCondLst>
                                  <p:childTnLst>
                                    <p:animMotion origin="layout" path="M 2.77778E-6 -4.07407E-6 L 0.00034 0.07003 " pathEditMode="relative" rAng="0" ptsTypes="AA">
                                      <p:cBhvr>
                                        <p:cTn id="56" dur="2000" fill="hold"/>
                                        <p:tgtEl>
                                          <p:spTgt spid="56"/>
                                        </p:tgtEl>
                                        <p:attrNameLst>
                                          <p:attrName>ppt_x</p:attrName>
                                          <p:attrName>ppt_y</p:attrName>
                                        </p:attrNameLst>
                                      </p:cBhvr>
                                      <p:rCtr x="0" y="3472"/>
                                    </p:animMotion>
                                  </p:childTnLst>
                                </p:cTn>
                              </p:par>
                              <p:par>
                                <p:cTn id="57" presetID="6" presetClass="emph" presetSubtype="0" fill="hold" nodeType="withEffect">
                                  <p:stCondLst>
                                    <p:cond delay="500"/>
                                  </p:stCondLst>
                                  <p:childTnLst>
                                    <p:animScale>
                                      <p:cBhvr>
                                        <p:cTn id="58" dur="2000" fill="hold"/>
                                        <p:tgtEl>
                                          <p:spTgt spid="41"/>
                                        </p:tgtEl>
                                      </p:cBhvr>
                                      <p:by x="50000" y="50000"/>
                                    </p:animScale>
                                  </p:childTnLst>
                                </p:cTn>
                              </p:par>
                              <p:par>
                                <p:cTn id="59" presetID="42" presetClass="path" presetSubtype="0" accel="50000" decel="50000" fill="hold" nodeType="withEffect">
                                  <p:stCondLst>
                                    <p:cond delay="500"/>
                                  </p:stCondLst>
                                  <p:childTnLst>
                                    <p:animMotion origin="layout" path="M 2.77778E-6 -4.07407E-6 L 0.00034 0.07003 " pathEditMode="relative" rAng="0" ptsTypes="AA">
                                      <p:cBhvr>
                                        <p:cTn id="60" dur="2000" fill="hold"/>
                                        <p:tgtEl>
                                          <p:spTgt spid="41"/>
                                        </p:tgtEl>
                                        <p:attrNameLst>
                                          <p:attrName>ppt_x</p:attrName>
                                          <p:attrName>ppt_y</p:attrName>
                                        </p:attrNameLst>
                                      </p:cBhvr>
                                      <p:rCtr x="0" y="3472"/>
                                    </p:animMotion>
                                  </p:childTnLst>
                                </p:cTn>
                              </p:par>
                              <p:par>
                                <p:cTn id="61" presetID="6" presetClass="emph" presetSubtype="0" fill="hold" nodeType="withEffect">
                                  <p:stCondLst>
                                    <p:cond delay="500"/>
                                  </p:stCondLst>
                                  <p:childTnLst>
                                    <p:animScale>
                                      <p:cBhvr>
                                        <p:cTn id="62" dur="2000" fill="hold"/>
                                        <p:tgtEl>
                                          <p:spTgt spid="51"/>
                                        </p:tgtEl>
                                      </p:cBhvr>
                                      <p:by x="50000" y="50000"/>
                                    </p:animScale>
                                  </p:childTnLst>
                                </p:cTn>
                              </p:par>
                              <p:par>
                                <p:cTn id="63" presetID="6" presetClass="emph" presetSubtype="0" fill="hold" nodeType="withEffect">
                                  <p:stCondLst>
                                    <p:cond delay="500"/>
                                  </p:stCondLst>
                                  <p:childTnLst>
                                    <p:animScale>
                                      <p:cBhvr>
                                        <p:cTn id="64" dur="2000" fill="hold"/>
                                        <p:tgtEl>
                                          <p:spTgt spid="52"/>
                                        </p:tgtEl>
                                      </p:cBhvr>
                                      <p:by x="50000" y="50000"/>
                                    </p:animScale>
                                  </p:childTnLst>
                                </p:cTn>
                              </p:par>
                            </p:childTnLst>
                          </p:cTn>
                        </p:par>
                        <p:par>
                          <p:cTn id="65" fill="hold">
                            <p:stCondLst>
                              <p:cond delay="5653"/>
                            </p:stCondLst>
                            <p:childTnLst>
                              <p:par>
                                <p:cTn id="66" presetID="38" presetClass="entr" presetSubtype="0" accel="50000" fill="hold" grpId="0" nodeType="afterEffect">
                                  <p:stCondLst>
                                    <p:cond delay="0"/>
                                  </p:stCondLst>
                                  <p:iterate type="lt">
                                    <p:tmPct val="7500"/>
                                  </p:iterate>
                                  <p:childTnLst>
                                    <p:set>
                                      <p:cBhvr>
                                        <p:cTn id="67" dur="1" fill="hold">
                                          <p:stCondLst>
                                            <p:cond delay="0"/>
                                          </p:stCondLst>
                                        </p:cTn>
                                        <p:tgtEl>
                                          <p:spTgt spid="43"/>
                                        </p:tgtEl>
                                        <p:attrNameLst>
                                          <p:attrName>style.visibility</p:attrName>
                                        </p:attrNameLst>
                                      </p:cBhvr>
                                      <p:to>
                                        <p:strVal val="visible"/>
                                      </p:to>
                                    </p:set>
                                    <p:set>
                                      <p:cBhvr>
                                        <p:cTn id="68" dur="273" fill="hold">
                                          <p:stCondLst>
                                            <p:cond delay="0"/>
                                          </p:stCondLst>
                                        </p:cTn>
                                        <p:tgtEl>
                                          <p:spTgt spid="43"/>
                                        </p:tgtEl>
                                        <p:attrNameLst>
                                          <p:attrName>style.rotation</p:attrName>
                                        </p:attrNameLst>
                                      </p:cBhvr>
                                      <p:to>
                                        <p:strVal val="-45.0"/>
                                      </p:to>
                                    </p:set>
                                    <p:anim calcmode="lin" valueType="num">
                                      <p:cBhvr>
                                        <p:cTn id="69" dur="273" fill="hold">
                                          <p:stCondLst>
                                            <p:cond delay="273"/>
                                          </p:stCondLst>
                                        </p:cTn>
                                        <p:tgtEl>
                                          <p:spTgt spid="43"/>
                                        </p:tgtEl>
                                        <p:attrNameLst>
                                          <p:attrName>style.rotation</p:attrName>
                                        </p:attrNameLst>
                                      </p:cBhvr>
                                      <p:tavLst>
                                        <p:tav tm="0">
                                          <p:val>
                                            <p:fltVal val="-45"/>
                                          </p:val>
                                        </p:tav>
                                        <p:tav tm="69900">
                                          <p:val>
                                            <p:fltVal val="45"/>
                                          </p:val>
                                        </p:tav>
                                        <p:tav tm="100000">
                                          <p:val>
                                            <p:fltVal val="0"/>
                                          </p:val>
                                        </p:tav>
                                      </p:tavLst>
                                    </p:anim>
                                    <p:anim calcmode="lin" valueType="num">
                                      <p:cBhvr>
                                        <p:cTn id="70" dur="273" fill="hold">
                                          <p:stCondLst>
                                            <p:cond delay="0"/>
                                          </p:stCondLst>
                                        </p:cTn>
                                        <p:tgtEl>
                                          <p:spTgt spid="43"/>
                                        </p:tgtEl>
                                        <p:attrNameLst>
                                          <p:attrName>ppt_y</p:attrName>
                                        </p:attrNameLst>
                                      </p:cBhvr>
                                      <p:tavLst>
                                        <p:tav tm="0">
                                          <p:val>
                                            <p:strVal val="#ppt_y-1"/>
                                          </p:val>
                                        </p:tav>
                                        <p:tav tm="100000">
                                          <p:val>
                                            <p:strVal val="#ppt_y-(0.354*#ppt_w-0.172*#ppt_h)"/>
                                          </p:val>
                                        </p:tav>
                                      </p:tavLst>
                                    </p:anim>
                                    <p:anim calcmode="lin" valueType="num">
                                      <p:cBhvr>
                                        <p:cTn id="71" dur="94" decel="50000" autoRev="1" fill="hold">
                                          <p:stCondLst>
                                            <p:cond delay="273"/>
                                          </p:stCondLst>
                                        </p:cTn>
                                        <p:tgtEl>
                                          <p:spTgt spid="43"/>
                                        </p:tgtEl>
                                        <p:attrNameLst>
                                          <p:attrName>ppt_y</p:attrName>
                                        </p:attrNameLst>
                                      </p:cBhvr>
                                      <p:tavLst>
                                        <p:tav tm="0">
                                          <p:val>
                                            <p:strVal val="#ppt_y-(0.354*#ppt_w-0.172*#ppt_h)"/>
                                          </p:val>
                                        </p:tav>
                                        <p:tav tm="100000">
                                          <p:val>
                                            <p:strVal val="#ppt_y-(0.354*#ppt_w-0.172*#ppt_h)-#ppt_h/2"/>
                                          </p:val>
                                        </p:tav>
                                      </p:tavLst>
                                    </p:anim>
                                    <p:anim calcmode="lin" valueType="num">
                                      <p:cBhvr>
                                        <p:cTn id="72" dur="82" fill="hold">
                                          <p:stCondLst>
                                            <p:cond delay="518"/>
                                          </p:stCondLst>
                                        </p:cTn>
                                        <p:tgtEl>
                                          <p:spTgt spid="43"/>
                                        </p:tgtEl>
                                        <p:attrNameLst>
                                          <p:attrName>ppt_y</p:attrName>
                                        </p:attrNameLst>
                                      </p:cBhvr>
                                      <p:tavLst>
                                        <p:tav tm="0">
                                          <p:val>
                                            <p:strVal val="#ppt_y-(0.354*#ppt_w-0.172*#ppt_h)"/>
                                          </p:val>
                                        </p:tav>
                                        <p:tav tm="100000">
                                          <p:val>
                                            <p:strVal val="#ppt_y"/>
                                          </p:val>
                                        </p:tav>
                                      </p:tavLst>
                                    </p:anim>
                                  </p:childTnLst>
                                </p:cTn>
                              </p:par>
                            </p:childTnLst>
                          </p:cTn>
                        </p:par>
                        <p:par>
                          <p:cTn id="73" fill="hold">
                            <p:stCondLst>
                              <p:cond delay="6928"/>
                            </p:stCondLst>
                            <p:childTnLst>
                              <p:par>
                                <p:cTn id="74" presetID="1" presetClass="entr" presetSubtype="0" fill="hold" grpId="0" nodeType="afterEffect">
                                  <p:stCondLst>
                                    <p:cond delay="0"/>
                                  </p:stCondLst>
                                  <p:childTnLst>
                                    <p:set>
                                      <p:cBhvr>
                                        <p:cTn id="75"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42" grpId="0"/>
      <p:bldP spid="40" grpId="0"/>
      <p:bldP spid="43" grpId="0"/>
      <p:bldP spid="61" grpId="0"/>
      <p:bldP spid="6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3"/>
          <p:cNvSpPr>
            <a:spLocks noChangeArrowheads="1"/>
          </p:cNvSpPr>
          <p:nvPr/>
        </p:nvSpPr>
        <p:spPr bwMode="auto">
          <a:xfrm>
            <a:off x="0" y="688"/>
            <a:ext cx="4572000" cy="371286"/>
          </a:xfrm>
          <a:prstGeom prst="rect">
            <a:avLst/>
          </a:prstGeom>
          <a:solidFill>
            <a:srgbClr val="5968B0"/>
          </a:solidFill>
          <a:ln w="0">
            <a:noFill/>
            <a:miter lim="800000"/>
            <a:headEnd/>
            <a:tailEnd/>
          </a:ln>
        </p:spPr>
        <p:txBody>
          <a:bodyPr/>
          <a:lstStyle/>
          <a:p>
            <a:endParaRPr lang="en-US" dirty="0">
              <a:solidFill>
                <a:srgbClr val="000000"/>
              </a:solidFill>
            </a:endParaRPr>
          </a:p>
        </p:txBody>
      </p:sp>
      <p:sp>
        <p:nvSpPr>
          <p:cNvPr id="2055" name="Rectangle 2"/>
          <p:cNvSpPr>
            <a:spLocks noChangeArrowheads="1"/>
          </p:cNvSpPr>
          <p:nvPr/>
        </p:nvSpPr>
        <p:spPr bwMode="auto">
          <a:xfrm>
            <a:off x="0" y="334446"/>
            <a:ext cx="4572000" cy="1012194"/>
          </a:xfrm>
          <a:prstGeom prst="rect">
            <a:avLst/>
          </a:prstGeom>
          <a:solidFill>
            <a:schemeClr val="bg1"/>
          </a:solidFill>
          <a:ln w="9525" algn="ctr">
            <a:noFill/>
            <a:round/>
            <a:headEnd/>
            <a:tailEnd/>
          </a:ln>
        </p:spPr>
        <p:txBody>
          <a:bodyPr/>
          <a:lstStyle/>
          <a:p>
            <a:pPr defTabSz="417513"/>
            <a:endParaRPr lang="en-US" sz="900" dirty="0">
              <a:solidFill>
                <a:srgbClr val="FFFFFF"/>
              </a:solidFill>
            </a:endParaRPr>
          </a:p>
        </p:txBody>
      </p:sp>
      <p:sp>
        <p:nvSpPr>
          <p:cNvPr id="54277" name="TextBox 7"/>
          <p:cNvSpPr txBox="1">
            <a:spLocks noChangeArrowheads="1"/>
          </p:cNvSpPr>
          <p:nvPr/>
        </p:nvSpPr>
        <p:spPr bwMode="auto">
          <a:xfrm>
            <a:off x="44451" y="386090"/>
            <a:ext cx="4429125" cy="276999"/>
          </a:xfrm>
          <a:prstGeom prst="rect">
            <a:avLst/>
          </a:prstGeom>
          <a:noFill/>
          <a:ln w="9525">
            <a:noFill/>
            <a:miter lim="800000"/>
            <a:headEnd/>
            <a:tailEnd/>
          </a:ln>
        </p:spPr>
        <p:txBody>
          <a:bodyPr lIns="0" tIns="0" rIns="0" bIns="0">
            <a:spAutoFit/>
          </a:bodyPr>
          <a:lstStyle/>
          <a:p>
            <a:pPr>
              <a:tabLst>
                <a:tab pos="1427163" algn="l"/>
              </a:tabLst>
            </a:pPr>
            <a:r>
              <a:rPr lang="en-US" sz="1800" b="1" u="sng" dirty="0">
                <a:solidFill>
                  <a:schemeClr val="tx1"/>
                </a:solidFill>
                <a:effectLst>
                  <a:outerShdw blurRad="38100" dist="38100" dir="2700000" algn="tl">
                    <a:srgbClr val="000000">
                      <a:alpha val="43137"/>
                    </a:srgbClr>
                  </a:outerShdw>
                </a:effectLst>
              </a:rPr>
              <a:t>Al que no conoció </a:t>
            </a:r>
            <a:r>
              <a:rPr lang="en-US" sz="1800" b="1" u="sng" dirty="0" smtClean="0">
                <a:solidFill>
                  <a:schemeClr val="tx1"/>
                </a:solidFill>
                <a:effectLst>
                  <a:outerShdw blurRad="38100" dist="38100" dir="2700000" algn="tl">
                    <a:srgbClr val="000000">
                      <a:alpha val="43137"/>
                    </a:srgbClr>
                  </a:outerShdw>
                </a:effectLst>
              </a:rPr>
              <a:t>pecado</a:t>
            </a:r>
            <a:r>
              <a:rPr lang="en-US" sz="1700" dirty="0">
                <a:solidFill>
                  <a:schemeClr val="tx1"/>
                </a:solidFill>
              </a:rPr>
              <a:t>,</a:t>
            </a:r>
            <a:r>
              <a:rPr lang="es-ES" sz="1700" dirty="0">
                <a:solidFill>
                  <a:schemeClr val="tx1"/>
                </a:solidFill>
              </a:rPr>
              <a:t> </a:t>
            </a:r>
            <a:endParaRPr lang="en-US" sz="1700" dirty="0">
              <a:solidFill>
                <a:schemeClr val="tx1"/>
              </a:solidFill>
            </a:endParaRPr>
          </a:p>
        </p:txBody>
      </p:sp>
      <p:sp>
        <p:nvSpPr>
          <p:cNvPr id="2060" name="TextBox 5"/>
          <p:cNvSpPr txBox="1">
            <a:spLocks noChangeArrowheads="1"/>
          </p:cNvSpPr>
          <p:nvPr/>
        </p:nvSpPr>
        <p:spPr bwMode="auto">
          <a:xfrm>
            <a:off x="3886202" y="1193312"/>
            <a:ext cx="628377" cy="107722"/>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sz="700" dirty="0">
                <a:solidFill>
                  <a:srgbClr val="5968B0"/>
                </a:solidFill>
              </a:rPr>
              <a:t>2 </a:t>
            </a:r>
            <a:r>
              <a:rPr lang="en-US" sz="700" dirty="0" smtClean="0">
                <a:solidFill>
                  <a:srgbClr val="5968B0"/>
                </a:solidFill>
              </a:rPr>
              <a:t>Corintios </a:t>
            </a:r>
            <a:r>
              <a:rPr lang="en-US" sz="700" dirty="0">
                <a:solidFill>
                  <a:srgbClr val="5968B0"/>
                </a:solidFill>
              </a:rPr>
              <a:t>5:21</a:t>
            </a:r>
          </a:p>
        </p:txBody>
      </p:sp>
      <p:pic>
        <p:nvPicPr>
          <p:cNvPr id="2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65" t="82643" r="68729" b="1344"/>
          <a:stretch/>
        </p:blipFill>
        <p:spPr bwMode="auto">
          <a:xfrm>
            <a:off x="304800" y="1714500"/>
            <a:ext cx="1463080" cy="135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Rectangle 31"/>
          <p:cNvSpPr/>
          <p:nvPr/>
        </p:nvSpPr>
        <p:spPr>
          <a:xfrm>
            <a:off x="447368" y="232663"/>
            <a:ext cx="2322576" cy="22860"/>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1721" y="31706"/>
            <a:ext cx="4507772" cy="255455"/>
          </a:xfrm>
          <a:prstGeom prst="rect">
            <a:avLst/>
          </a:prstGeom>
          <a:noFill/>
        </p:spPr>
        <p:txBody>
          <a:bodyPr wrap="none" lIns="36576" tIns="0" rIns="36576" bIns="9144" rtlCol="0">
            <a:spAutoFit/>
          </a:bodyPr>
          <a:lstStyle/>
          <a:p>
            <a:pPr algn="ctr">
              <a:tabLst>
                <a:tab pos="4002088" algn="l"/>
              </a:tabLst>
            </a:pPr>
            <a:r>
              <a:rPr lang="en-US" sz="1600" spc="-60" dirty="0" smtClean="0"/>
              <a:t>Era </a:t>
            </a:r>
            <a:r>
              <a:rPr lang="en-US" sz="1600" b="1" spc="-60" dirty="0" smtClean="0">
                <a:ln w="6350">
                  <a:solidFill>
                    <a:schemeClr val="bg1"/>
                  </a:solidFill>
                </a:ln>
                <a:solidFill>
                  <a:schemeClr val="tx1"/>
                </a:solidFill>
              </a:rPr>
              <a:t>completamente imposible </a:t>
            </a:r>
            <a:r>
              <a:rPr lang="en-US" sz="1600" spc="-60" dirty="0" smtClean="0"/>
              <a:t>que </a:t>
            </a:r>
            <a:r>
              <a:rPr lang="en-US" sz="1600" spc="-60" dirty="0"/>
              <a:t>Jesús </a:t>
            </a:r>
            <a:r>
              <a:rPr lang="en-US" sz="1600" spc="-60" dirty="0" smtClean="0"/>
              <a:t>pecara…</a:t>
            </a:r>
            <a:endParaRPr lang="en-US" sz="1600" spc="-60" dirty="0"/>
          </a:p>
        </p:txBody>
      </p:sp>
      <p:sp>
        <p:nvSpPr>
          <p:cNvPr id="15" name="Rectangle 17"/>
          <p:cNvSpPr>
            <a:spLocks noChangeArrowheads="1"/>
          </p:cNvSpPr>
          <p:nvPr/>
        </p:nvSpPr>
        <p:spPr bwMode="auto">
          <a:xfrm>
            <a:off x="2196885" y="-666750"/>
            <a:ext cx="1600200" cy="310889"/>
          </a:xfrm>
          <a:prstGeom prst="rect">
            <a:avLst/>
          </a:prstGeom>
          <a:solidFill>
            <a:schemeClr val="bg1"/>
          </a:solidFill>
          <a:ln w="9525">
            <a:solidFill>
              <a:schemeClr val="bg1"/>
            </a:solidFill>
            <a:miter lim="800000"/>
            <a:headEnd/>
            <a:tailEnd/>
          </a:ln>
        </p:spPr>
        <p:txBody>
          <a:bodyPr wrap="none" anchor="ctr"/>
          <a:lstStyle/>
          <a:p>
            <a:endParaRPr lang="en-US" dirty="0">
              <a:solidFill>
                <a:srgbClr val="000000"/>
              </a:solidFill>
            </a:endParaRPr>
          </a:p>
        </p:txBody>
      </p:sp>
      <p:sp>
        <p:nvSpPr>
          <p:cNvPr id="16" name="Rectangle 19"/>
          <p:cNvSpPr>
            <a:spLocks noChangeArrowheads="1"/>
          </p:cNvSpPr>
          <p:nvPr/>
        </p:nvSpPr>
        <p:spPr bwMode="auto">
          <a:xfrm>
            <a:off x="1981200" y="672285"/>
            <a:ext cx="2438400" cy="318500"/>
          </a:xfrm>
          <a:prstGeom prst="rect">
            <a:avLst/>
          </a:prstGeom>
          <a:solidFill>
            <a:schemeClr val="bg1"/>
          </a:solidFill>
          <a:ln w="9525">
            <a:solidFill>
              <a:schemeClr val="bg1"/>
            </a:solidFill>
            <a:miter lim="800000"/>
            <a:headEnd/>
            <a:tailEnd/>
          </a:ln>
        </p:spPr>
        <p:txBody>
          <a:bodyPr wrap="none" anchor="ctr"/>
          <a:lstStyle/>
          <a:p>
            <a:endParaRPr lang="en-US" dirty="0">
              <a:solidFill>
                <a:srgbClr val="000000"/>
              </a:solidFill>
            </a:endParaRPr>
          </a:p>
        </p:txBody>
      </p:sp>
      <p:sp>
        <p:nvSpPr>
          <p:cNvPr id="18" name="Rectangle 17"/>
          <p:cNvSpPr/>
          <p:nvPr/>
        </p:nvSpPr>
        <p:spPr>
          <a:xfrm>
            <a:off x="40108" y="1031065"/>
            <a:ext cx="3756979" cy="285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p:nvPr/>
        </p:nvSpPr>
        <p:spPr>
          <a:xfrm rot="5400000">
            <a:off x="2280493"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4648200" y="-38649"/>
            <a:ext cx="4572000" cy="784830"/>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Lucas 1:35 And </a:t>
            </a:r>
            <a:r>
              <a:rPr lang="en-US" dirty="0">
                <a:solidFill>
                  <a:schemeClr val="bg1"/>
                </a:solidFill>
              </a:rPr>
              <a:t>the angel answered and said unto her, The Holy Ghost shall come upon thee, and the power of the Highest shall overshadow thee: therefore also </a:t>
            </a:r>
            <a:r>
              <a:rPr lang="en-US" b="1" u="sng" dirty="0">
                <a:solidFill>
                  <a:schemeClr val="bg1"/>
                </a:solidFill>
              </a:rPr>
              <a:t>that holy thing which shall be </a:t>
            </a:r>
            <a:r>
              <a:rPr lang="en-US" sz="1100" b="1" u="sng" dirty="0">
                <a:solidFill>
                  <a:schemeClr val="bg1"/>
                </a:solidFill>
              </a:rPr>
              <a:t>born</a:t>
            </a:r>
            <a:r>
              <a:rPr lang="en-US" b="1" u="sng" dirty="0">
                <a:solidFill>
                  <a:schemeClr val="bg1"/>
                </a:solidFill>
              </a:rPr>
              <a:t> of thee </a:t>
            </a:r>
            <a:r>
              <a:rPr lang="en-US" b="1" u="sng" dirty="0" smtClean="0">
                <a:solidFill>
                  <a:schemeClr val="bg1"/>
                </a:solidFill>
              </a:rPr>
              <a:t>shall </a:t>
            </a:r>
            <a:r>
              <a:rPr lang="en-US" b="1" u="sng" dirty="0">
                <a:solidFill>
                  <a:schemeClr val="bg1"/>
                </a:solidFill>
              </a:rPr>
              <a:t>be</a:t>
            </a:r>
            <a:r>
              <a:rPr lang="en-US" dirty="0">
                <a:solidFill>
                  <a:schemeClr val="bg1"/>
                </a:solidFill>
              </a:rPr>
              <a:t> called </a:t>
            </a:r>
            <a:r>
              <a:rPr lang="en-US" b="1" u="sng" dirty="0">
                <a:solidFill>
                  <a:schemeClr val="bg1"/>
                </a:solidFill>
              </a:rPr>
              <a:t>the Son of God</a:t>
            </a:r>
            <a:r>
              <a:rPr lang="en-US" dirty="0">
                <a:solidFill>
                  <a:schemeClr val="bg1"/>
                </a:solidFill>
              </a:rPr>
              <a:t>. </a:t>
            </a:r>
          </a:p>
          <a:p>
            <a:pPr>
              <a:tabLst>
                <a:tab pos="744538" algn="l"/>
              </a:tabLst>
            </a:pPr>
            <a:r>
              <a:rPr lang="en-US" dirty="0" smtClean="0">
                <a:solidFill>
                  <a:schemeClr val="bg1"/>
                </a:solidFill>
              </a:rPr>
              <a:t>1Juan </a:t>
            </a:r>
            <a:r>
              <a:rPr lang="en-US" dirty="0">
                <a:solidFill>
                  <a:schemeClr val="bg1"/>
                </a:solidFill>
              </a:rPr>
              <a:t>3:9 </a:t>
            </a:r>
            <a:r>
              <a:rPr lang="en-US" b="1" u="sng" dirty="0">
                <a:solidFill>
                  <a:schemeClr val="bg1"/>
                </a:solidFill>
              </a:rPr>
              <a:t>Whosoever is </a:t>
            </a:r>
            <a:r>
              <a:rPr lang="en-US" sz="1100" b="1" u="sng" dirty="0">
                <a:solidFill>
                  <a:schemeClr val="bg1"/>
                </a:solidFill>
              </a:rPr>
              <a:t>born</a:t>
            </a:r>
            <a:r>
              <a:rPr lang="en-US" b="1" u="sng" dirty="0">
                <a:solidFill>
                  <a:schemeClr val="bg1"/>
                </a:solidFill>
              </a:rPr>
              <a:t> of God</a:t>
            </a:r>
            <a:r>
              <a:rPr lang="en-US" dirty="0">
                <a:solidFill>
                  <a:schemeClr val="bg1"/>
                </a:solidFill>
              </a:rPr>
              <a:t> doth not commit sin; for his seed </a:t>
            </a:r>
            <a:r>
              <a:rPr lang="en-US" dirty="0" smtClean="0">
                <a:solidFill>
                  <a:schemeClr val="bg1"/>
                </a:solidFill>
              </a:rPr>
              <a:t>remaineth </a:t>
            </a:r>
            <a:r>
              <a:rPr lang="en-US" dirty="0">
                <a:solidFill>
                  <a:schemeClr val="bg1"/>
                </a:solidFill>
              </a:rPr>
              <a:t>in him: and he </a:t>
            </a:r>
            <a:r>
              <a:rPr lang="en-US" sz="1100" b="1" u="sng" dirty="0">
                <a:solidFill>
                  <a:schemeClr val="bg1"/>
                </a:solidFill>
              </a:rPr>
              <a:t>cannot sin</a:t>
            </a:r>
            <a:r>
              <a:rPr lang="en-US" b="1" u="sng" dirty="0">
                <a:solidFill>
                  <a:schemeClr val="bg1"/>
                </a:solidFill>
              </a:rPr>
              <a:t>, because he is </a:t>
            </a:r>
            <a:r>
              <a:rPr lang="en-US" sz="1100" b="1" u="sng" dirty="0">
                <a:solidFill>
                  <a:schemeClr val="bg1"/>
                </a:solidFill>
              </a:rPr>
              <a:t>born</a:t>
            </a:r>
            <a:r>
              <a:rPr lang="en-US" b="1" u="sng" dirty="0">
                <a:solidFill>
                  <a:schemeClr val="bg1"/>
                </a:solidFill>
              </a:rPr>
              <a:t> of God</a:t>
            </a:r>
            <a:r>
              <a:rPr lang="en-US" b="1" u="sng" dirty="0" smtClean="0">
                <a:solidFill>
                  <a:schemeClr val="bg1"/>
                </a:solidFill>
              </a:rPr>
              <a:t>.</a:t>
            </a:r>
            <a:endParaRPr lang="en-US" b="1" u="sng" dirty="0">
              <a:solidFill>
                <a:schemeClr val="bg1"/>
              </a:solidFill>
            </a:endParaRPr>
          </a:p>
        </p:txBody>
      </p:sp>
      <p:sp>
        <p:nvSpPr>
          <p:cNvPr id="17" name="TextBox 16"/>
          <p:cNvSpPr txBox="1"/>
          <p:nvPr/>
        </p:nvSpPr>
        <p:spPr>
          <a:xfrm>
            <a:off x="4648200" y="2920670"/>
            <a:ext cx="4572000" cy="415498"/>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1Pedro </a:t>
            </a:r>
            <a:r>
              <a:rPr lang="en-US" dirty="0">
                <a:solidFill>
                  <a:schemeClr val="bg1"/>
                </a:solidFill>
              </a:rPr>
              <a:t>2:21 </a:t>
            </a:r>
            <a:r>
              <a:rPr lang="es-ES" dirty="0">
                <a:solidFill>
                  <a:schemeClr val="bg1"/>
                </a:solidFill>
              </a:rPr>
              <a:t> Porque para esto fuisteis llamados; pues que también Cristo padeció por nosotros, dejándonos ejemplo, para que vosotros sigáis sus pisadas</a:t>
            </a:r>
            <a:r>
              <a:rPr lang="es-ES" dirty="0" smtClean="0">
                <a:solidFill>
                  <a:schemeClr val="bg1"/>
                </a:solidFill>
              </a:rPr>
              <a:t>: 22 El </a:t>
            </a:r>
            <a:r>
              <a:rPr lang="es-ES" dirty="0">
                <a:solidFill>
                  <a:schemeClr val="bg1"/>
                </a:solidFill>
              </a:rPr>
              <a:t>cual no hizo pecado; ni fue hallado engaño en su boca:</a:t>
            </a:r>
            <a:endParaRPr lang="en-US" dirty="0">
              <a:solidFill>
                <a:schemeClr val="bg1"/>
              </a:solidFill>
            </a:endParaRPr>
          </a:p>
        </p:txBody>
      </p:sp>
      <p:sp>
        <p:nvSpPr>
          <p:cNvPr id="19" name="TextBox 18"/>
          <p:cNvSpPr txBox="1"/>
          <p:nvPr/>
        </p:nvSpPr>
        <p:spPr>
          <a:xfrm>
            <a:off x="4648200" y="941856"/>
            <a:ext cx="4572000" cy="1523494"/>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Tito </a:t>
            </a:r>
            <a:r>
              <a:rPr lang="en-US" dirty="0">
                <a:solidFill>
                  <a:schemeClr val="bg1"/>
                </a:solidFill>
              </a:rPr>
              <a:t>1:2 </a:t>
            </a:r>
            <a:r>
              <a:rPr lang="es-ES" dirty="0">
                <a:solidFill>
                  <a:schemeClr val="bg1"/>
                </a:solidFill>
              </a:rPr>
              <a:t>en la esperanza de la vida eterna, la cual Dios, que no puede mentir, prometió</a:t>
            </a:r>
            <a:r>
              <a:rPr lang="en-US" dirty="0" smtClean="0">
                <a:solidFill>
                  <a:schemeClr val="bg1"/>
                </a:solidFill>
              </a:rPr>
              <a:t>…</a:t>
            </a:r>
          </a:p>
          <a:p>
            <a:r>
              <a:rPr lang="en-US" dirty="0" smtClean="0">
                <a:solidFill>
                  <a:schemeClr val="bg1"/>
                </a:solidFill>
              </a:rPr>
              <a:t>Santiago 1:13 …</a:t>
            </a:r>
            <a:r>
              <a:rPr lang="es-ES" dirty="0">
                <a:solidFill>
                  <a:schemeClr val="bg1"/>
                </a:solidFill>
              </a:rPr>
              <a:t>Dios no puede ser tentado con el mal, ni Él tienta a </a:t>
            </a:r>
            <a:r>
              <a:rPr lang="es-ES" dirty="0" smtClean="0">
                <a:solidFill>
                  <a:schemeClr val="bg1"/>
                </a:solidFill>
              </a:rPr>
              <a:t>nadie</a:t>
            </a:r>
            <a:r>
              <a:rPr lang="en-US" dirty="0">
                <a:solidFill>
                  <a:schemeClr val="bg1"/>
                </a:solidFill>
              </a:rPr>
              <a:t>;</a:t>
            </a:r>
            <a:r>
              <a:rPr lang="en-US" dirty="0" smtClean="0">
                <a:solidFill>
                  <a:schemeClr val="bg1"/>
                </a:solidFill>
              </a:rPr>
              <a:t> </a:t>
            </a:r>
          </a:p>
          <a:p>
            <a:r>
              <a:rPr lang="en-US" dirty="0" smtClean="0">
                <a:solidFill>
                  <a:schemeClr val="bg1"/>
                </a:solidFill>
              </a:rPr>
              <a:t>Hebreos 4:15 </a:t>
            </a:r>
            <a:r>
              <a:rPr lang="es-ES" dirty="0">
                <a:solidFill>
                  <a:schemeClr val="bg1"/>
                </a:solidFill>
              </a:rPr>
              <a:t>Porque no tenemos un Sumo Sacerdote que no pueda compadecerse de nuestras flaquezas; sino [uno] que fue tentado en todo según nuestra semejanza, [pero] sin pecado</a:t>
            </a:r>
            <a:r>
              <a:rPr lang="es-ES" dirty="0" smtClean="0">
                <a:solidFill>
                  <a:schemeClr val="bg1"/>
                </a:solidFill>
              </a:rPr>
              <a:t>. (</a:t>
            </a:r>
            <a:r>
              <a:rPr lang="es-ES" i="0" dirty="0" smtClean="0">
                <a:solidFill>
                  <a:schemeClr val="bg1"/>
                </a:solidFill>
              </a:rPr>
              <a:t>Jesús </a:t>
            </a:r>
            <a:r>
              <a:rPr lang="es-ES" i="0" dirty="0">
                <a:solidFill>
                  <a:schemeClr val="bg1"/>
                </a:solidFill>
              </a:rPr>
              <a:t>fue "tentado" por cualquier tentador que hizo una </a:t>
            </a:r>
            <a:r>
              <a:rPr lang="es-ES" i="0" dirty="0" smtClean="0">
                <a:solidFill>
                  <a:schemeClr val="bg1"/>
                </a:solidFill>
              </a:rPr>
              <a:t>oferta </a:t>
            </a:r>
            <a:r>
              <a:rPr lang="en-US" i="0" dirty="0" smtClean="0">
                <a:solidFill>
                  <a:schemeClr val="bg1"/>
                </a:solidFill>
              </a:rPr>
              <a:t>(</a:t>
            </a:r>
            <a:r>
              <a:rPr lang="en-US" i="0" dirty="0" err="1" smtClean="0">
                <a:solidFill>
                  <a:schemeClr val="bg1"/>
                </a:solidFill>
              </a:rPr>
              <a:t>Satanás</a:t>
            </a:r>
            <a:r>
              <a:rPr lang="en-US" i="0" dirty="0" smtClean="0">
                <a:solidFill>
                  <a:schemeClr val="bg1"/>
                </a:solidFill>
              </a:rPr>
              <a:t> </a:t>
            </a:r>
            <a:r>
              <a:rPr lang="en-US" i="0" dirty="0">
                <a:solidFill>
                  <a:schemeClr val="bg1"/>
                </a:solidFill>
              </a:rPr>
              <a:t>o los </a:t>
            </a:r>
            <a:r>
              <a:rPr lang="en-US" i="0" dirty="0" err="1" smtClean="0">
                <a:solidFill>
                  <a:schemeClr val="bg1"/>
                </a:solidFill>
              </a:rPr>
              <a:t>fariseos</a:t>
            </a:r>
            <a:r>
              <a:rPr lang="en-US" i="0" dirty="0" smtClean="0">
                <a:solidFill>
                  <a:schemeClr val="bg1"/>
                </a:solidFill>
              </a:rPr>
              <a:t>)). </a:t>
            </a:r>
            <a:r>
              <a:rPr lang="en-US" dirty="0" smtClean="0">
                <a:solidFill>
                  <a:schemeClr val="bg1"/>
                </a:solidFill>
              </a:rPr>
              <a:t>Lucas 4:2 </a:t>
            </a:r>
            <a:r>
              <a:rPr lang="es-ES" dirty="0">
                <a:solidFill>
                  <a:schemeClr val="bg1"/>
                </a:solidFill>
              </a:rPr>
              <a:t>por cuarenta días, y era tentado por el </a:t>
            </a:r>
            <a:r>
              <a:rPr lang="es-ES" dirty="0" smtClean="0">
                <a:solidFill>
                  <a:schemeClr val="bg1"/>
                </a:solidFill>
              </a:rPr>
              <a:t>diablo </a:t>
            </a:r>
            <a:r>
              <a:rPr lang="en-US" dirty="0" smtClean="0">
                <a:solidFill>
                  <a:schemeClr val="bg1"/>
                </a:solidFill>
              </a:rPr>
              <a:t>Juan 8:6 </a:t>
            </a:r>
            <a:r>
              <a:rPr lang="en-US" dirty="0">
                <a:solidFill>
                  <a:schemeClr val="bg1"/>
                </a:solidFill>
              </a:rPr>
              <a:t>Mas </a:t>
            </a:r>
            <a:r>
              <a:rPr lang="en-US" dirty="0" err="1">
                <a:solidFill>
                  <a:schemeClr val="bg1"/>
                </a:solidFill>
              </a:rPr>
              <a:t>esto</a:t>
            </a:r>
            <a:r>
              <a:rPr lang="en-US" dirty="0">
                <a:solidFill>
                  <a:schemeClr val="bg1"/>
                </a:solidFill>
              </a:rPr>
              <a:t> </a:t>
            </a:r>
            <a:r>
              <a:rPr lang="en-US" dirty="0" err="1">
                <a:solidFill>
                  <a:schemeClr val="bg1"/>
                </a:solidFill>
              </a:rPr>
              <a:t>decían</a:t>
            </a:r>
            <a:r>
              <a:rPr lang="en-US" dirty="0">
                <a:solidFill>
                  <a:schemeClr val="bg1"/>
                </a:solidFill>
              </a:rPr>
              <a:t> </a:t>
            </a:r>
            <a:r>
              <a:rPr lang="en-US" dirty="0" err="1">
                <a:solidFill>
                  <a:schemeClr val="bg1"/>
                </a:solidFill>
              </a:rPr>
              <a:t>tentándole</a:t>
            </a:r>
            <a:r>
              <a:rPr lang="en-US" dirty="0" smtClean="0">
                <a:solidFill>
                  <a:schemeClr val="bg1"/>
                </a:solidFill>
              </a:rPr>
              <a:t>,    </a:t>
            </a:r>
            <a:r>
              <a:rPr lang="es-ES" i="0" dirty="0" smtClean="0">
                <a:solidFill>
                  <a:schemeClr val="bg1"/>
                </a:solidFill>
              </a:rPr>
              <a:t>(</a:t>
            </a:r>
            <a:r>
              <a:rPr lang="es-ES" i="0" dirty="0">
                <a:solidFill>
                  <a:schemeClr val="bg1"/>
                </a:solidFill>
              </a:rPr>
              <a:t>Jesús NO pudo ser "tentado" a tomar esas ofertas ni por un momento</a:t>
            </a:r>
            <a:r>
              <a:rPr lang="es-ES" i="0" dirty="0" smtClean="0">
                <a:solidFill>
                  <a:schemeClr val="bg1"/>
                </a:solidFill>
              </a:rPr>
              <a:t>. Él </a:t>
            </a:r>
            <a:r>
              <a:rPr lang="es-ES" i="0" dirty="0">
                <a:solidFill>
                  <a:schemeClr val="bg1"/>
                </a:solidFill>
              </a:rPr>
              <a:t>NO PUEDE mentir y NO PUEDE pecar y NO PUEDE SER ENTENDIDO para hacerlo</a:t>
            </a:r>
            <a:r>
              <a:rPr lang="es-ES" i="0" dirty="0" smtClean="0">
                <a:solidFill>
                  <a:schemeClr val="bg1"/>
                </a:solidFill>
              </a:rPr>
              <a:t>). </a:t>
            </a:r>
            <a:r>
              <a:rPr lang="en-US" dirty="0" smtClean="0">
                <a:solidFill>
                  <a:schemeClr val="bg1"/>
                </a:solidFill>
              </a:rPr>
              <a:t>Santiago 1:14 </a:t>
            </a:r>
            <a:r>
              <a:rPr lang="es-ES" dirty="0">
                <a:solidFill>
                  <a:schemeClr val="bg1"/>
                </a:solidFill>
              </a:rPr>
              <a:t>sino que cada uno es tentado cuando de su propia concupiscencia es atraído, y seducido. </a:t>
            </a:r>
            <a:r>
              <a:rPr lang="en-US" dirty="0" smtClean="0">
                <a:solidFill>
                  <a:schemeClr val="bg1"/>
                </a:solidFill>
              </a:rPr>
              <a:t>(</a:t>
            </a:r>
            <a:r>
              <a:rPr lang="es-ES" i="0" dirty="0">
                <a:solidFill>
                  <a:schemeClr val="bg1"/>
                </a:solidFill>
              </a:rPr>
              <a:t>Jesús nunca fue ENCANTADO en absoluto. NUNCA tuvo "su propia lujuria</a:t>
            </a:r>
            <a:r>
              <a:rPr lang="es-ES" i="0" dirty="0" smtClean="0">
                <a:solidFill>
                  <a:schemeClr val="bg1"/>
                </a:solidFill>
              </a:rPr>
              <a:t>". Ellos </a:t>
            </a:r>
            <a:r>
              <a:rPr lang="es-ES" i="0" dirty="0">
                <a:solidFill>
                  <a:schemeClr val="bg1"/>
                </a:solidFill>
              </a:rPr>
              <a:t>lo TENTARON, pero NO PUEDE SER TENTADO).</a:t>
            </a:r>
            <a:endParaRPr lang="en-US" i="0" dirty="0">
              <a:solidFill>
                <a:schemeClr val="bg1"/>
              </a:solidFill>
            </a:endParaRPr>
          </a:p>
        </p:txBody>
      </p:sp>
    </p:spTree>
    <p:extLst>
      <p:ext uri="{BB962C8B-B14F-4D97-AF65-F5344CB8AC3E}">
        <p14:creationId xmlns:p14="http://schemas.microsoft.com/office/powerpoint/2010/main" val="2544891525"/>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2"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2" restart="whenNotActive" fill="hold" evtFilter="cancelBubble" nodeType="interactiveSeq">
                <p:stCondLst>
                  <p:cond evt="onClick" delay="0">
                    <p:tgtEl>
                      <p:spTgt spid="17"/>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2" nodeType="clickEffect">
                                  <p:stCondLst>
                                    <p:cond delay="0"/>
                                  </p:stCondLst>
                                  <p:childTnLst>
                                    <p:set>
                                      <p:cBhvr>
                                        <p:cTn id="16"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par>
                                <p:cTn id="22" presetID="42" presetClass="path" presetSubtype="0" accel="50000" decel="50000" fill="hold" grpId="1" nodeType="withEffect">
                                  <p:stCondLst>
                                    <p:cond delay="0"/>
                                  </p:stCondLst>
                                  <p:childTnLst>
                                    <p:animMotion origin="layout" path="M 3.33333E-6 -4.44444E-6 L -1.01771 0.00521 " pathEditMode="relative" rAng="0" ptsTypes="AA">
                                      <p:cBhvr>
                                        <p:cTn id="23" dur="200" fill="hold"/>
                                        <p:tgtEl>
                                          <p:spTgt spid="14"/>
                                        </p:tgtEl>
                                        <p:attrNameLst>
                                          <p:attrName>ppt_x</p:attrName>
                                          <p:attrName>ppt_y</p:attrName>
                                        </p:attrNameLst>
                                      </p:cBhvr>
                                      <p:rCtr x="-50903" y="231"/>
                                    </p:animMotion>
                                  </p:childTnLst>
                                </p:cTn>
                              </p:par>
                              <p:par>
                                <p:cTn id="24" presetID="1"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par>
                                <p:cTn id="26" presetID="42" presetClass="path" presetSubtype="0" accel="50000" decel="50000" fill="hold" grpId="1" nodeType="withEffect">
                                  <p:stCondLst>
                                    <p:cond delay="0"/>
                                  </p:stCondLst>
                                  <p:childTnLst>
                                    <p:animMotion origin="layout" path="M 3.33333E-6 -3.88889E-6 L -1.01702 0.00695 " pathEditMode="relative" rAng="0" ptsTypes="AA">
                                      <p:cBhvr>
                                        <p:cTn id="27" dur="200" fill="hold"/>
                                        <p:tgtEl>
                                          <p:spTgt spid="19"/>
                                        </p:tgtEl>
                                        <p:attrNameLst>
                                          <p:attrName>ppt_x</p:attrName>
                                          <p:attrName>ppt_y</p:attrName>
                                        </p:attrNameLst>
                                      </p:cBhvr>
                                      <p:rCtr x="-50868" y="347"/>
                                    </p:animMotion>
                                  </p:childTnLst>
                                </p:cTn>
                              </p:par>
                            </p:childTnLst>
                          </p:cTn>
                        </p:par>
                      </p:childTnLst>
                    </p:cTn>
                  </p:par>
                </p:childTnLst>
              </p:cTn>
              <p:nextCondLst>
                <p:cond evt="onClick" delay="0">
                  <p:tgtEl>
                    <p:spTgt spid="3"/>
                  </p:tgtEl>
                </p:cond>
              </p:nextCondLst>
            </p:seq>
            <p:seq concurrent="1" nextAc="seek">
              <p:cTn id="28" restart="whenNotActive" fill="hold" evtFilter="cancelBubble" nodeType="interactiveSeq">
                <p:stCondLst>
                  <p:cond evt="onClick" delay="0">
                    <p:tgtEl>
                      <p:spTgt spid="54277"/>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42" presetClass="path" presetSubtype="0" accel="50000" decel="50000" fill="hold" grpId="1" nodeType="withEffect">
                                  <p:stCondLst>
                                    <p:cond delay="0"/>
                                  </p:stCondLst>
                                  <p:childTnLst>
                                    <p:animMotion origin="layout" path="M 3.33333E-6 4.07407E-6 L -1.01771 -0.00232 " pathEditMode="relative" rAng="0" ptsTypes="AA">
                                      <p:cBhvr>
                                        <p:cTn id="34" dur="200" fill="hold"/>
                                        <p:tgtEl>
                                          <p:spTgt spid="17"/>
                                        </p:tgtEl>
                                        <p:attrNameLst>
                                          <p:attrName>ppt_x</p:attrName>
                                          <p:attrName>ppt_y</p:attrName>
                                        </p:attrNameLst>
                                      </p:cBhvr>
                                      <p:rCtr x="-50903" y="-116"/>
                                    </p:animMotion>
                                  </p:childTnLst>
                                </p:cTn>
                              </p:par>
                            </p:childTnLst>
                          </p:cTn>
                        </p:par>
                      </p:childTnLst>
                    </p:cTn>
                  </p:par>
                </p:childTnLst>
              </p:cTn>
              <p:nextCondLst>
                <p:cond evt="onClick" delay="0">
                  <p:tgtEl>
                    <p:spTgt spid="54277"/>
                  </p:tgtEl>
                </p:cond>
              </p:nextCondLst>
            </p:seq>
            <p:seq concurrent="1" nextAc="seek">
              <p:cTn id="35" restart="whenNotActive" fill="hold" evtFilter="cancelBubble" nodeType="interactiveSeq">
                <p:stCondLst>
                  <p:cond evt="onClick" delay="0">
                    <p:tgtEl>
                      <p:spTgt spid="19"/>
                    </p:tgtEl>
                  </p:cond>
                </p:stCondLst>
                <p:endSync evt="end" delay="0">
                  <p:rtn val="all"/>
                </p:endSync>
                <p:childTnLst>
                  <p:par>
                    <p:cTn id="36" fill="hold">
                      <p:stCondLst>
                        <p:cond delay="0"/>
                      </p:stCondLst>
                      <p:childTnLst>
                        <p:par>
                          <p:cTn id="37" fill="hold">
                            <p:stCondLst>
                              <p:cond delay="0"/>
                            </p:stCondLst>
                            <p:childTnLst>
                              <p:par>
                                <p:cTn id="38" presetID="1" presetClass="exit" presetSubtype="0" fill="hold" grpId="2" nodeType="clickEffect">
                                  <p:stCondLst>
                                    <p:cond delay="0"/>
                                  </p:stCondLst>
                                  <p:childTnLst>
                                    <p:set>
                                      <p:cBhvr>
                                        <p:cTn id="39"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13" grpId="0" animBg="1"/>
      <p:bldP spid="14" grpId="0" animBg="1"/>
      <p:bldP spid="14" grpId="1" animBg="1"/>
      <p:bldP spid="14" grpId="2" animBg="1"/>
      <p:bldP spid="17" grpId="0" animBg="1"/>
      <p:bldP spid="17" grpId="1" animBg="1"/>
      <p:bldP spid="17" grpId="2" animBg="1"/>
      <p:bldP spid="19" grpId="0" animBg="1"/>
      <p:bldP spid="19" grpId="1" animBg="1"/>
      <p:bldP spid="19"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a:spLocks noChangeArrowheads="1"/>
          </p:cNvSpPr>
          <p:nvPr/>
        </p:nvSpPr>
        <p:spPr bwMode="auto">
          <a:xfrm>
            <a:off x="0" y="688"/>
            <a:ext cx="4572000" cy="371286"/>
          </a:xfrm>
          <a:prstGeom prst="rect">
            <a:avLst/>
          </a:prstGeom>
          <a:solidFill>
            <a:srgbClr val="5968B0"/>
          </a:solidFill>
          <a:ln w="0">
            <a:noFill/>
            <a:miter lim="800000"/>
            <a:headEnd/>
            <a:tailEnd/>
          </a:ln>
        </p:spPr>
        <p:txBody>
          <a:bodyPr/>
          <a:lstStyle/>
          <a:p>
            <a:endParaRPr lang="en-US" dirty="0">
              <a:solidFill>
                <a:srgbClr val="000000"/>
              </a:solidFill>
            </a:endParaRPr>
          </a:p>
        </p:txBody>
      </p:sp>
      <p:sp>
        <p:nvSpPr>
          <p:cNvPr id="23" name="Rectangle 2"/>
          <p:cNvSpPr>
            <a:spLocks noChangeArrowheads="1"/>
          </p:cNvSpPr>
          <p:nvPr/>
        </p:nvSpPr>
        <p:spPr bwMode="auto">
          <a:xfrm>
            <a:off x="0" y="334446"/>
            <a:ext cx="4572000" cy="1012194"/>
          </a:xfrm>
          <a:prstGeom prst="rect">
            <a:avLst/>
          </a:prstGeom>
          <a:solidFill>
            <a:schemeClr val="bg1"/>
          </a:solidFill>
          <a:ln w="9525" algn="ctr">
            <a:noFill/>
            <a:round/>
            <a:headEnd/>
            <a:tailEnd/>
          </a:ln>
        </p:spPr>
        <p:txBody>
          <a:bodyPr/>
          <a:lstStyle/>
          <a:p>
            <a:pPr defTabSz="417513"/>
            <a:endParaRPr lang="en-US" sz="900" dirty="0">
              <a:solidFill>
                <a:srgbClr val="FFFFFF"/>
              </a:solidFill>
            </a:endParaRPr>
          </a:p>
        </p:txBody>
      </p:sp>
      <p:sp>
        <p:nvSpPr>
          <p:cNvPr id="24" name="TextBox 7"/>
          <p:cNvSpPr txBox="1">
            <a:spLocks noChangeArrowheads="1"/>
          </p:cNvSpPr>
          <p:nvPr/>
        </p:nvSpPr>
        <p:spPr bwMode="auto">
          <a:xfrm>
            <a:off x="104" y="350103"/>
            <a:ext cx="4571897" cy="892552"/>
          </a:xfrm>
          <a:prstGeom prst="rect">
            <a:avLst/>
          </a:prstGeom>
          <a:noFill/>
          <a:ln w="9525">
            <a:noFill/>
            <a:miter lim="800000"/>
            <a:headEnd/>
            <a:tailEnd/>
          </a:ln>
        </p:spPr>
        <p:txBody>
          <a:bodyPr wrap="square" lIns="18288" tIns="0" rIns="0" bIns="0">
            <a:spAutoFit/>
          </a:bodyPr>
          <a:lstStyle/>
          <a:p>
            <a:pPr>
              <a:tabLst>
                <a:tab pos="460375" algn="l"/>
                <a:tab pos="1427163" algn="l"/>
              </a:tabLst>
            </a:pPr>
            <a:r>
              <a:rPr lang="es-ES" sz="1800" dirty="0">
                <a:solidFill>
                  <a:srgbClr val="191919"/>
                </a:solidFill>
              </a:rPr>
              <a:t>Al que no conoció pecado,</a:t>
            </a:r>
            <a:r>
              <a:rPr lang="en-US" sz="1800" dirty="0" smtClean="0">
                <a:solidFill>
                  <a:srgbClr val="191919"/>
                </a:solidFill>
              </a:rPr>
              <a:t> </a:t>
            </a:r>
            <a:r>
              <a:rPr lang="es-ES" sz="1900" dirty="0">
                <a:solidFill>
                  <a:schemeClr val="tx1"/>
                </a:solidFill>
              </a:rPr>
              <a:t>lo hizo pecado</a:t>
            </a:r>
            <a:r>
              <a:rPr lang="es-ES" sz="1800" dirty="0">
                <a:solidFill>
                  <a:schemeClr val="tx1"/>
                </a:solidFill>
              </a:rPr>
              <a:t> </a:t>
            </a:r>
            <a:r>
              <a:rPr lang="es-ES" sz="1900" dirty="0">
                <a:solidFill>
                  <a:schemeClr val="tx1"/>
                </a:solidFill>
              </a:rPr>
              <a:t>por</a:t>
            </a:r>
            <a:r>
              <a:rPr lang="es-ES" sz="1600" dirty="0">
                <a:solidFill>
                  <a:schemeClr val="tx1"/>
                </a:solidFill>
              </a:rPr>
              <a:t> </a:t>
            </a:r>
            <a:r>
              <a:rPr lang="es-ES" sz="1900" dirty="0">
                <a:solidFill>
                  <a:schemeClr val="tx1"/>
                </a:solidFill>
              </a:rPr>
              <a:t>nosotros</a:t>
            </a:r>
            <a:r>
              <a:rPr lang="es-ES" sz="1900" dirty="0" smtClean="0">
                <a:solidFill>
                  <a:schemeClr val="tx1"/>
                </a:solidFill>
              </a:rPr>
              <a:t>,</a:t>
            </a:r>
            <a:r>
              <a:rPr lang="en-US" sz="1600" dirty="0" smtClean="0">
                <a:solidFill>
                  <a:srgbClr val="191919"/>
                </a:solidFill>
              </a:rPr>
              <a:t> </a:t>
            </a:r>
            <a:r>
              <a:rPr lang="en-US" sz="1900" dirty="0">
                <a:solidFill>
                  <a:srgbClr val="FFFFFF"/>
                </a:solidFill>
              </a:rPr>
              <a:t>para</a:t>
            </a:r>
            <a:r>
              <a:rPr lang="en-US" sz="1600" dirty="0">
                <a:solidFill>
                  <a:srgbClr val="FFFFFF"/>
                </a:solidFill>
              </a:rPr>
              <a:t> </a:t>
            </a:r>
            <a:r>
              <a:rPr lang="en-US" sz="1900" dirty="0">
                <a:solidFill>
                  <a:srgbClr val="FFFFFF"/>
                </a:solidFill>
              </a:rPr>
              <a:t>que</a:t>
            </a:r>
            <a:r>
              <a:rPr lang="en-US" sz="1600" dirty="0">
                <a:solidFill>
                  <a:srgbClr val="FFFFFF"/>
                </a:solidFill>
              </a:rPr>
              <a:t> </a:t>
            </a:r>
            <a:r>
              <a:rPr lang="en-US" sz="1900" dirty="0">
                <a:solidFill>
                  <a:srgbClr val="FFFFFF"/>
                </a:solidFill>
              </a:rPr>
              <a:t>nosotros</a:t>
            </a:r>
            <a:r>
              <a:rPr lang="en-US" sz="1600" dirty="0">
                <a:solidFill>
                  <a:srgbClr val="FFFFFF"/>
                </a:solidFill>
              </a:rPr>
              <a:t> </a:t>
            </a:r>
            <a:r>
              <a:rPr lang="en-US" sz="1900" dirty="0">
                <a:solidFill>
                  <a:srgbClr val="FFFFFF"/>
                </a:solidFill>
              </a:rPr>
              <a:t>fuésemos hechos</a:t>
            </a:r>
            <a:r>
              <a:rPr lang="en-US" sz="1900" dirty="0" smtClean="0">
                <a:solidFill>
                  <a:srgbClr val="191919"/>
                </a:solidFill>
              </a:rPr>
              <a:t> </a:t>
            </a:r>
            <a:r>
              <a:rPr lang="en-US" sz="2000" dirty="0">
                <a:ln>
                  <a:solidFill>
                    <a:srgbClr val="5968B0"/>
                  </a:solidFill>
                </a:ln>
                <a:solidFill>
                  <a:srgbClr val="FFFFFF"/>
                </a:solidFill>
                <a:latin typeface="Impact" pitchFamily="34" charset="0"/>
              </a:rPr>
              <a:t>justicia de Dios</a:t>
            </a:r>
            <a:r>
              <a:rPr lang="en-US" sz="1900" dirty="0">
                <a:ln>
                  <a:solidFill>
                    <a:srgbClr val="5968B0"/>
                  </a:solidFill>
                </a:ln>
                <a:solidFill>
                  <a:srgbClr val="FFFFFF"/>
                </a:solidFill>
                <a:latin typeface="Impact" pitchFamily="34" charset="0"/>
              </a:rPr>
              <a:t> </a:t>
            </a:r>
            <a:r>
              <a:rPr lang="en-US" sz="1900" dirty="0" smtClean="0">
                <a:solidFill>
                  <a:srgbClr val="FFFFFF"/>
                </a:solidFill>
              </a:rPr>
              <a:t>en </a:t>
            </a:r>
            <a:r>
              <a:rPr lang="en-US" sz="1900" dirty="0" err="1" smtClean="0">
                <a:solidFill>
                  <a:srgbClr val="FFFFFF"/>
                </a:solidFill>
              </a:rPr>
              <a:t>Él</a:t>
            </a:r>
            <a:r>
              <a:rPr lang="en-US" sz="1900" dirty="0" smtClean="0">
                <a:solidFill>
                  <a:srgbClr val="FFFFFF"/>
                </a:solidFill>
              </a:rPr>
              <a:t>.</a:t>
            </a:r>
            <a:endParaRPr lang="en-US" sz="1900" dirty="0">
              <a:solidFill>
                <a:schemeClr val="tx1"/>
              </a:solidFill>
            </a:endParaRPr>
          </a:p>
        </p:txBody>
      </p:sp>
      <p:sp>
        <p:nvSpPr>
          <p:cNvPr id="30" name="TextBox 5"/>
          <p:cNvSpPr txBox="1">
            <a:spLocks noChangeArrowheads="1"/>
          </p:cNvSpPr>
          <p:nvPr/>
        </p:nvSpPr>
        <p:spPr bwMode="auto">
          <a:xfrm>
            <a:off x="3886202" y="1193312"/>
            <a:ext cx="628377" cy="107722"/>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sz="700" dirty="0">
                <a:solidFill>
                  <a:srgbClr val="5968B0"/>
                </a:solidFill>
              </a:rPr>
              <a:t>2 </a:t>
            </a:r>
            <a:r>
              <a:rPr lang="en-US" sz="700" dirty="0" smtClean="0">
                <a:solidFill>
                  <a:srgbClr val="5968B0"/>
                </a:solidFill>
              </a:rPr>
              <a:t>Corintios </a:t>
            </a:r>
            <a:r>
              <a:rPr lang="en-US" sz="700" dirty="0">
                <a:solidFill>
                  <a:srgbClr val="5968B0"/>
                </a:solidFill>
              </a:rPr>
              <a:t>5:21</a:t>
            </a:r>
          </a:p>
        </p:txBody>
      </p:sp>
      <p:graphicFrame>
        <p:nvGraphicFramePr>
          <p:cNvPr id="54286" name="Object 234"/>
          <p:cNvGraphicFramePr>
            <a:graphicFrameLocks noChangeAspect="1"/>
          </p:cNvGraphicFramePr>
          <p:nvPr>
            <p:extLst>
              <p:ext uri="{D42A27DB-BD31-4B8C-83A1-F6EECF244321}">
                <p14:modId xmlns:p14="http://schemas.microsoft.com/office/powerpoint/2010/main" val="4209103289"/>
              </p:ext>
            </p:extLst>
          </p:nvPr>
        </p:nvGraphicFramePr>
        <p:xfrm>
          <a:off x="1485901" y="1275241"/>
          <a:ext cx="1456183" cy="947261"/>
        </p:xfrm>
        <a:graphic>
          <a:graphicData uri="http://schemas.openxmlformats.org/presentationml/2006/ole">
            <mc:AlternateContent xmlns:mc="http://schemas.openxmlformats.org/markup-compatibility/2006">
              <mc:Choice xmlns:v="urn:schemas-microsoft-com:vml" Requires="v">
                <p:oleObj spid="_x0000_s21978" name="Drawing" r:id="rId4" imgW="5600700" imgH="2914650" progId="Presentations.Drawing.15">
                  <p:embed/>
                </p:oleObj>
              </mc:Choice>
              <mc:Fallback>
                <p:oleObj name="Drawing" r:id="rId4" imgW="5600700" imgH="2914650" progId="Presentations.Drawing.1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5901" y="1275241"/>
                        <a:ext cx="1456183" cy="947261"/>
                      </a:xfrm>
                      <a:prstGeom prst="rect">
                        <a:avLst/>
                      </a:prstGeom>
                      <a:noFill/>
                      <a:ln>
                        <a:solidFill>
                          <a:srgbClr val="FFFFFF">
                            <a:alpha val="0"/>
                          </a:srgbClr>
                        </a:solidFill>
                      </a:ln>
                      <a:effectLst/>
                      <a:extLst/>
                    </p:spPr>
                  </p:pic>
                </p:oleObj>
              </mc:Fallback>
            </mc:AlternateContent>
          </a:graphicData>
        </a:graphic>
      </p:graphicFrame>
      <p:pic>
        <p:nvPicPr>
          <p:cNvPr id="25"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765" t="82643" r="68729" b="1344"/>
          <a:stretch/>
        </p:blipFill>
        <p:spPr bwMode="auto">
          <a:xfrm>
            <a:off x="304800" y="1714500"/>
            <a:ext cx="1463080" cy="135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84" name="Rectangle 471"/>
          <p:cNvSpPr>
            <a:spLocks noChangeArrowheads="1"/>
          </p:cNvSpPr>
          <p:nvPr/>
        </p:nvSpPr>
        <p:spPr bwMode="auto">
          <a:xfrm>
            <a:off x="924397" y="1929988"/>
            <a:ext cx="384721" cy="138499"/>
          </a:xfrm>
          <a:prstGeom prst="rect">
            <a:avLst/>
          </a:prstGeom>
          <a:noFill/>
          <a:ln w="9525">
            <a:noFill/>
            <a:miter lim="800000"/>
            <a:headEnd/>
            <a:tailEnd/>
          </a:ln>
        </p:spPr>
        <p:txBody>
          <a:bodyPr wrap="none" lIns="0" tIns="0" rIns="0" bIns="0">
            <a:spAutoFit/>
          </a:bodyPr>
          <a:lstStyle/>
          <a:p>
            <a:pPr defTabSz="417513"/>
            <a:r>
              <a:rPr lang="en-US" sz="900" dirty="0" smtClean="0">
                <a:solidFill>
                  <a:schemeClr val="tx1"/>
                </a:solidFill>
              </a:rPr>
              <a:t>Justicia</a:t>
            </a:r>
            <a:endParaRPr lang="en-US" sz="300" dirty="0">
              <a:solidFill>
                <a:schemeClr val="tx1"/>
              </a:solidFill>
            </a:endParaRPr>
          </a:p>
        </p:txBody>
      </p:sp>
      <p:sp>
        <p:nvSpPr>
          <p:cNvPr id="31" name="Right Arrow 30"/>
          <p:cNvSpPr/>
          <p:nvPr/>
        </p:nvSpPr>
        <p:spPr bwMode="auto">
          <a:xfrm rot="20901856">
            <a:off x="38491" y="1738335"/>
            <a:ext cx="1754605" cy="666055"/>
          </a:xfrm>
          <a:prstGeom prst="rightArrow">
            <a:avLst/>
          </a:prstGeom>
          <a:solidFill>
            <a:srgbClr val="5968B0"/>
          </a:solidFill>
          <a:ln w="12700" cap="flat" cmpd="sng" algn="ctr">
            <a:solidFill>
              <a:sysClr val="window" lastClr="FFFFFF"/>
            </a:solidFill>
            <a:prstDash val="solid"/>
            <a:headEnd type="none" w="med" len="med"/>
            <a:tailEnd type="none" w="med" len="med"/>
          </a:ln>
          <a:effectLst>
            <a:outerShdw blurRad="40000" dist="20000" dir="5400000" rotWithShape="0">
              <a:srgbClr val="000000">
                <a:alpha val="38000"/>
              </a:srgbClr>
            </a:outerShdw>
          </a:effectLst>
        </p:spPr>
        <p:txBody>
          <a:bodyPr vert="horz" wrap="none" lIns="0" tIns="0" rIns="0" bIns="0" numCol="1" rtlCol="0" anchor="ctr" anchorCtr="0" compatLnSpc="1">
            <a:prstTxWarp prst="textNoShape">
              <a:avLst/>
            </a:prstTxWarp>
            <a:normAutofit/>
          </a:bodyPr>
          <a:lstStyle/>
          <a:p>
            <a:pPr algn="ctr" defTabSz="1125538">
              <a:defRPr/>
            </a:pPr>
            <a:r>
              <a:rPr lang="en-US" sz="1500" kern="0" dirty="0" smtClean="0">
                <a:solidFill>
                  <a:sysClr val="window" lastClr="FFFFFF"/>
                </a:solidFill>
              </a:rPr>
              <a:t>La Justicia de Dios</a:t>
            </a:r>
            <a:endParaRPr lang="en-US" sz="1500" kern="0" dirty="0">
              <a:solidFill>
                <a:sysClr val="window" lastClr="FFFFFF"/>
              </a:solidFill>
            </a:endParaRPr>
          </a:p>
        </p:txBody>
      </p:sp>
      <p:grpSp>
        <p:nvGrpSpPr>
          <p:cNvPr id="2" name="Group 1"/>
          <p:cNvGrpSpPr/>
          <p:nvPr/>
        </p:nvGrpSpPr>
        <p:grpSpPr>
          <a:xfrm>
            <a:off x="2648116" y="1394848"/>
            <a:ext cx="1864730" cy="1702160"/>
            <a:chOff x="2971800" y="1219200"/>
            <a:chExt cx="1517650" cy="1447800"/>
          </a:xfrm>
        </p:grpSpPr>
        <p:pic>
          <p:nvPicPr>
            <p:cNvPr id="26"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5" t="41907" r="13063"/>
            <a:stretch/>
          </p:blipFill>
          <p:spPr bwMode="auto">
            <a:xfrm>
              <a:off x="3070843" y="1343544"/>
              <a:ext cx="1317383" cy="1188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Frame 16"/>
            <p:cNvSpPr>
              <a:spLocks noChangeArrowheads="1"/>
            </p:cNvSpPr>
            <p:nvPr/>
          </p:nvSpPr>
          <p:spPr bwMode="auto">
            <a:xfrm>
              <a:off x="2971800" y="1219200"/>
              <a:ext cx="1517650" cy="1447800"/>
            </a:xfrm>
            <a:custGeom>
              <a:avLst/>
              <a:gdLst>
                <a:gd name="T0" fmla="*/ 758483 w 1516966"/>
                <a:gd name="T1" fmla="*/ 0 h 1447800"/>
                <a:gd name="T2" fmla="*/ 0 w 1516966"/>
                <a:gd name="T3" fmla="*/ 723900 h 1447800"/>
                <a:gd name="T4" fmla="*/ 758483 w 1516966"/>
                <a:gd name="T5" fmla="*/ 1447800 h 1447800"/>
                <a:gd name="T6" fmla="*/ 1516966 w 1516966"/>
                <a:gd name="T7" fmla="*/ 723900 h 1447800"/>
                <a:gd name="T8" fmla="*/ 17694720 60000 65536"/>
                <a:gd name="T9" fmla="*/ 11796480 60000 65536"/>
                <a:gd name="T10" fmla="*/ 5898240 60000 65536"/>
                <a:gd name="T11" fmla="*/ 0 60000 65536"/>
                <a:gd name="T12" fmla="*/ 116765 w 1516966"/>
                <a:gd name="T13" fmla="*/ 116765 h 1447800"/>
                <a:gd name="T14" fmla="*/ 1400201 w 1516966"/>
                <a:gd name="T15" fmla="*/ 1331035 h 1447800"/>
              </a:gdLst>
              <a:ahLst/>
              <a:cxnLst>
                <a:cxn ang="T8">
                  <a:pos x="T0" y="T1"/>
                </a:cxn>
                <a:cxn ang="T9">
                  <a:pos x="T2" y="T3"/>
                </a:cxn>
                <a:cxn ang="T10">
                  <a:pos x="T4" y="T5"/>
                </a:cxn>
                <a:cxn ang="T11">
                  <a:pos x="T6" y="T7"/>
                </a:cxn>
              </a:cxnLst>
              <a:rect l="T12" t="T13" r="T14" b="T15"/>
              <a:pathLst>
                <a:path w="1516966" h="1447800">
                  <a:moveTo>
                    <a:pt x="0" y="0"/>
                  </a:moveTo>
                  <a:lnTo>
                    <a:pt x="1516966" y="0"/>
                  </a:lnTo>
                  <a:lnTo>
                    <a:pt x="1516966" y="1447800"/>
                  </a:lnTo>
                  <a:lnTo>
                    <a:pt x="0" y="1447800"/>
                  </a:lnTo>
                  <a:close/>
                  <a:moveTo>
                    <a:pt x="116765" y="116765"/>
                  </a:moveTo>
                  <a:lnTo>
                    <a:pt x="116765" y="1331035"/>
                  </a:lnTo>
                  <a:lnTo>
                    <a:pt x="1400201" y="1331035"/>
                  </a:lnTo>
                  <a:lnTo>
                    <a:pt x="1400201" y="116765"/>
                  </a:lnTo>
                  <a:close/>
                </a:path>
              </a:pathLst>
            </a:custGeom>
            <a:solidFill>
              <a:schemeClr val="tx1"/>
            </a:solidFill>
            <a:ln w="28575" algn="ctr">
              <a:solidFill>
                <a:schemeClr val="tx1"/>
              </a:solidFill>
              <a:miter lim="800000"/>
              <a:headEnd/>
              <a:tailEnd/>
            </a:ln>
          </p:spPr>
          <p:txBody>
            <a:bodyPr anchor="ctr"/>
            <a:lstStyle/>
            <a:p>
              <a:pPr algn="ctr">
                <a:defRPr/>
              </a:pPr>
              <a:endParaRPr lang="en-US" dirty="0">
                <a:solidFill>
                  <a:srgbClr val="000000"/>
                </a:solidFill>
                <a:latin typeface="Arial"/>
              </a:endParaRPr>
            </a:p>
          </p:txBody>
        </p:sp>
      </p:grpSp>
      <p:sp>
        <p:nvSpPr>
          <p:cNvPr id="54287" name="TextBox 11"/>
          <p:cNvSpPr txBox="1">
            <a:spLocks noChangeArrowheads="1"/>
          </p:cNvSpPr>
          <p:nvPr/>
        </p:nvSpPr>
        <p:spPr bwMode="auto">
          <a:xfrm>
            <a:off x="2505309" y="1383482"/>
            <a:ext cx="2199168" cy="1428939"/>
          </a:xfrm>
          <a:custGeom>
            <a:avLst/>
            <a:gdLst>
              <a:gd name="connsiteX0" fmla="*/ 0 w 1686645"/>
              <a:gd name="connsiteY0" fmla="*/ 0 h 276999"/>
              <a:gd name="connsiteX1" fmla="*/ 1686645 w 1686645"/>
              <a:gd name="connsiteY1" fmla="*/ 0 h 276999"/>
              <a:gd name="connsiteX2" fmla="*/ 1686645 w 1686645"/>
              <a:gd name="connsiteY2" fmla="*/ 276999 h 276999"/>
              <a:gd name="connsiteX3" fmla="*/ 0 w 1686645"/>
              <a:gd name="connsiteY3" fmla="*/ 276999 h 276999"/>
              <a:gd name="connsiteX4" fmla="*/ 0 w 1686645"/>
              <a:gd name="connsiteY4" fmla="*/ 0 h 276999"/>
              <a:gd name="connsiteX0" fmla="*/ 107982 w 1686645"/>
              <a:gd name="connsiteY0" fmla="*/ 0 h 741091"/>
              <a:gd name="connsiteX1" fmla="*/ 1686645 w 1686645"/>
              <a:gd name="connsiteY1" fmla="*/ 464092 h 741091"/>
              <a:gd name="connsiteX2" fmla="*/ 1686645 w 1686645"/>
              <a:gd name="connsiteY2" fmla="*/ 741091 h 741091"/>
              <a:gd name="connsiteX3" fmla="*/ 0 w 1686645"/>
              <a:gd name="connsiteY3" fmla="*/ 741091 h 741091"/>
              <a:gd name="connsiteX4" fmla="*/ 107982 w 1686645"/>
              <a:gd name="connsiteY4" fmla="*/ 0 h 741091"/>
              <a:gd name="connsiteX0" fmla="*/ 64330 w 1686645"/>
              <a:gd name="connsiteY0" fmla="*/ 0 h 991517"/>
              <a:gd name="connsiteX1" fmla="*/ 1686645 w 1686645"/>
              <a:gd name="connsiteY1" fmla="*/ 714518 h 991517"/>
              <a:gd name="connsiteX2" fmla="*/ 1686645 w 1686645"/>
              <a:gd name="connsiteY2" fmla="*/ 991517 h 991517"/>
              <a:gd name="connsiteX3" fmla="*/ 0 w 1686645"/>
              <a:gd name="connsiteY3" fmla="*/ 991517 h 991517"/>
              <a:gd name="connsiteX4" fmla="*/ 64330 w 1686645"/>
              <a:gd name="connsiteY4" fmla="*/ 0 h 991517"/>
              <a:gd name="connsiteX0" fmla="*/ 64330 w 1904907"/>
              <a:gd name="connsiteY0" fmla="*/ 0 h 1143151"/>
              <a:gd name="connsiteX1" fmla="*/ 1686645 w 1904907"/>
              <a:gd name="connsiteY1" fmla="*/ 714518 h 1143151"/>
              <a:gd name="connsiteX2" fmla="*/ 1904907 w 1904907"/>
              <a:gd name="connsiteY2" fmla="*/ 1143151 h 1143151"/>
              <a:gd name="connsiteX3" fmla="*/ 0 w 1904907"/>
              <a:gd name="connsiteY3" fmla="*/ 991517 h 1143151"/>
              <a:gd name="connsiteX4" fmla="*/ 64330 w 1904907"/>
              <a:gd name="connsiteY4" fmla="*/ 0 h 1143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907" h="1143151">
                <a:moveTo>
                  <a:pt x="64330" y="0"/>
                </a:moveTo>
                <a:lnTo>
                  <a:pt x="1686645" y="714518"/>
                </a:lnTo>
                <a:lnTo>
                  <a:pt x="1904907" y="1143151"/>
                </a:lnTo>
                <a:lnTo>
                  <a:pt x="0" y="991517"/>
                </a:lnTo>
                <a:lnTo>
                  <a:pt x="64330" y="0"/>
                </a:lnTo>
                <a:close/>
              </a:path>
            </a:pathLst>
          </a:custGeom>
          <a:noFill/>
          <a:ln w="9525">
            <a:noFill/>
            <a:miter lim="800000"/>
            <a:headEnd/>
            <a:tailEnd/>
          </a:ln>
        </p:spPr>
        <p:txBody>
          <a:bodyPr wrap="none" lIns="0" rIns="0">
            <a:prstTxWarp prst="textArchDown">
              <a:avLst/>
            </a:prstTxWarp>
            <a:noAutofit/>
            <a:scene3d>
              <a:camera prst="isometricLeftDown">
                <a:rot lat="2100000" lon="2400000" rev="0"/>
              </a:camera>
              <a:lightRig rig="threePt" dir="t"/>
            </a:scene3d>
          </a:bodyPr>
          <a:lstStyle/>
          <a:p>
            <a:pPr algn="ctr"/>
            <a:r>
              <a:rPr lang="en-US" sz="1800" kern="10" spc="140" dirty="0" err="1">
                <a:ln w="12700" cap="rnd">
                  <a:solidFill>
                    <a:srgbClr val="5968B0"/>
                  </a:solidFill>
                  <a:prstDash val="solid"/>
                  <a:round/>
                  <a:headEnd/>
                  <a:tailEnd/>
                </a:ln>
                <a:solidFill>
                  <a:schemeClr val="tx1"/>
                </a:solidFill>
                <a:latin typeface="Impact" panose="020B0806030902050204" pitchFamily="34" charset="0"/>
              </a:rPr>
              <a:t>imposibilidad</a:t>
            </a:r>
            <a:r>
              <a:rPr lang="en-US" sz="1800" kern="10" spc="140" dirty="0">
                <a:ln w="12700" cap="rnd">
                  <a:solidFill>
                    <a:srgbClr val="5968B0"/>
                  </a:solidFill>
                  <a:prstDash val="solid"/>
                  <a:round/>
                  <a:headEnd/>
                  <a:tailEnd/>
                </a:ln>
                <a:solidFill>
                  <a:schemeClr val="tx1"/>
                </a:solidFill>
                <a:latin typeface="Impact" panose="020B0806030902050204" pitchFamily="34" charset="0"/>
              </a:rPr>
              <a:t> del pecado</a:t>
            </a:r>
            <a:endParaRPr lang="en-US" sz="1800" kern="10" spc="140" dirty="0">
              <a:ln w="12700" cap="rnd">
                <a:solidFill>
                  <a:srgbClr val="5968B0"/>
                </a:solidFill>
                <a:prstDash val="solid"/>
                <a:round/>
                <a:headEnd/>
                <a:tailEnd/>
              </a:ln>
              <a:solidFill>
                <a:schemeClr val="tx1"/>
              </a:solidFill>
              <a:effectLst/>
              <a:latin typeface="Impact" panose="020B0806030902050204" pitchFamily="34" charset="0"/>
            </a:endParaRPr>
          </a:p>
        </p:txBody>
      </p:sp>
      <p:sp>
        <p:nvSpPr>
          <p:cNvPr id="54295" name="Rectangle 23"/>
          <p:cNvSpPr>
            <a:spLocks noChangeArrowheads="1"/>
          </p:cNvSpPr>
          <p:nvPr/>
        </p:nvSpPr>
        <p:spPr bwMode="auto">
          <a:xfrm>
            <a:off x="2636522" y="2667000"/>
            <a:ext cx="1894293" cy="285750"/>
          </a:xfrm>
          <a:prstGeom prst="rect">
            <a:avLst/>
          </a:prstGeom>
          <a:solidFill>
            <a:srgbClr val="4D4D4D"/>
          </a:solidFill>
          <a:ln w="9525">
            <a:solidFill>
              <a:schemeClr val="tx1"/>
            </a:solidFill>
            <a:miter lim="800000"/>
            <a:headEnd/>
            <a:tailEnd/>
          </a:ln>
        </p:spPr>
        <p:txBody>
          <a:bodyPr wrap="none" anchor="ctr"/>
          <a:lstStyle/>
          <a:p>
            <a:pPr algn="ctr" defTabSz="417513"/>
            <a:r>
              <a:rPr lang="en-US" sz="1800" dirty="0" err="1" smtClean="0">
                <a:solidFill>
                  <a:srgbClr val="FFFFFF"/>
                </a:solidFill>
              </a:rPr>
              <a:t>Mentiroso</a:t>
            </a:r>
            <a:r>
              <a:rPr lang="en-US" sz="1800" dirty="0" smtClean="0">
                <a:solidFill>
                  <a:srgbClr val="FFFFFF"/>
                </a:solidFill>
              </a:rPr>
              <a:t>!</a:t>
            </a:r>
            <a:endParaRPr lang="en-US" sz="1800" dirty="0">
              <a:solidFill>
                <a:srgbClr val="FFFFFF"/>
              </a:solidFill>
            </a:endParaRPr>
          </a:p>
        </p:txBody>
      </p:sp>
      <p:sp>
        <p:nvSpPr>
          <p:cNvPr id="54296" name="Rectangle 24"/>
          <p:cNvSpPr>
            <a:spLocks noChangeArrowheads="1"/>
          </p:cNvSpPr>
          <p:nvPr/>
        </p:nvSpPr>
        <p:spPr bwMode="auto">
          <a:xfrm>
            <a:off x="2609853" y="1370978"/>
            <a:ext cx="1946103" cy="1742660"/>
          </a:xfrm>
          <a:prstGeom prst="rect">
            <a:avLst/>
          </a:prstGeom>
          <a:solidFill>
            <a:srgbClr val="333333">
              <a:alpha val="78038"/>
            </a:srgbClr>
          </a:solidFill>
          <a:ln w="12700">
            <a:solidFill>
              <a:schemeClr val="bg1"/>
            </a:solidFill>
            <a:miter lim="800000"/>
            <a:headEnd/>
            <a:tailEnd/>
          </a:ln>
        </p:spPr>
        <p:txBody>
          <a:bodyPr wrap="none" anchor="ctr"/>
          <a:lstStyle/>
          <a:p>
            <a:endParaRPr lang="en-US" dirty="0">
              <a:solidFill>
                <a:srgbClr val="000000"/>
              </a:solidFill>
            </a:endParaRPr>
          </a:p>
        </p:txBody>
      </p:sp>
      <p:sp>
        <p:nvSpPr>
          <p:cNvPr id="29" name="TextBox 28"/>
          <p:cNvSpPr txBox="1"/>
          <p:nvPr/>
        </p:nvSpPr>
        <p:spPr>
          <a:xfrm>
            <a:off x="-1" y="3128710"/>
            <a:ext cx="4572001" cy="285748"/>
          </a:xfrm>
          <a:prstGeom prst="rect">
            <a:avLst/>
          </a:prstGeom>
          <a:solidFill>
            <a:srgbClr val="5968B0"/>
          </a:solidFill>
          <a:ln>
            <a:noFill/>
          </a:ln>
        </p:spPr>
        <p:txBody>
          <a:bodyPr wrap="none" lIns="18288" tIns="0" rIns="0" bIns="36576" rtlCol="0" anchor="b" anchorCtr="0">
            <a:noAutofit/>
          </a:bodyPr>
          <a:lstStyle/>
          <a:p>
            <a:r>
              <a:rPr lang="es-ES" sz="1200" spc="-60" dirty="0">
                <a:solidFill>
                  <a:srgbClr val="000000"/>
                </a:solidFill>
              </a:rPr>
              <a:t>Ninguna otra persona o religión puede ofrecer</a:t>
            </a:r>
            <a:endParaRPr lang="en-US" sz="1200" b="1" spc="-60" dirty="0">
              <a:ln w="6350">
                <a:solidFill>
                  <a:schemeClr val="bg1"/>
                </a:solidFill>
              </a:ln>
              <a:solidFill>
                <a:schemeClr val="tx1"/>
              </a:solidFill>
            </a:endParaRPr>
          </a:p>
        </p:txBody>
      </p:sp>
      <p:sp>
        <p:nvSpPr>
          <p:cNvPr id="42" name="WordArt 19"/>
          <p:cNvSpPr>
            <a:spLocks noChangeAspect="1" noChangeArrowheads="1" noChangeShapeType="1" noTextEdit="1"/>
          </p:cNvSpPr>
          <p:nvPr/>
        </p:nvSpPr>
        <p:spPr bwMode="auto">
          <a:xfrm rot="21079475">
            <a:off x="1870398" y="1697264"/>
            <a:ext cx="775673" cy="400050"/>
          </a:xfrm>
          <a:prstGeom prst="rect">
            <a:avLst/>
          </a:prstGeom>
          <a:ln w="3175" cmpd="sng">
            <a:noFill/>
          </a:ln>
          <a:scene3d>
            <a:camera prst="perspectiveFront"/>
            <a:lightRig rig="threePt" dir="t"/>
          </a:scene3d>
        </p:spPr>
        <p:txBody>
          <a:bodyPr spcFirstLastPara="1" wrap="none" fromWordArt="1">
            <a:prstTxWarp prst="textArchUp">
              <a:avLst>
                <a:gd name="adj" fmla="val 11886308"/>
              </a:avLst>
            </a:prstTxWarp>
          </a:bodyPr>
          <a:lstStyle/>
          <a:p>
            <a:pPr algn="ctr">
              <a:lnSpc>
                <a:spcPts val="200"/>
              </a:lnSpc>
            </a:pPr>
            <a:r>
              <a:rPr lang="en-US" sz="400" b="1" kern="10" dirty="0" smtClean="0">
                <a:ln w="15240">
                  <a:noFill/>
                  <a:prstDash val="solid"/>
                </a:ln>
                <a:solidFill>
                  <a:srgbClr val="5968B0"/>
                </a:solidFill>
                <a:latin typeface="Arial"/>
                <a:cs typeface="Arial"/>
              </a:rPr>
              <a:t>nos</a:t>
            </a:r>
            <a:r>
              <a:rPr lang="en-US" sz="200" b="1" kern="10" dirty="0" smtClean="0">
                <a:ln w="15240">
                  <a:noFill/>
                  <a:prstDash val="solid"/>
                </a:ln>
                <a:solidFill>
                  <a:srgbClr val="5968B0"/>
                </a:solidFill>
                <a:latin typeface="Arial"/>
                <a:cs typeface="Arial"/>
              </a:rPr>
              <a:t> </a:t>
            </a:r>
            <a:r>
              <a:rPr lang="en-US" sz="400" b="1" kern="10" dirty="0" smtClean="0">
                <a:ln w="15240">
                  <a:noFill/>
                  <a:prstDash val="solid"/>
                </a:ln>
                <a:solidFill>
                  <a:srgbClr val="5968B0"/>
                </a:solidFill>
                <a:latin typeface="Arial"/>
                <a:cs typeface="Arial"/>
              </a:rPr>
              <a:t>da</a:t>
            </a:r>
          </a:p>
        </p:txBody>
      </p:sp>
      <p:sp>
        <p:nvSpPr>
          <p:cNvPr id="34" name="TextBox 11"/>
          <p:cNvSpPr txBox="1">
            <a:spLocks noChangeArrowheads="1"/>
          </p:cNvSpPr>
          <p:nvPr/>
        </p:nvSpPr>
        <p:spPr bwMode="auto">
          <a:xfrm>
            <a:off x="2382230" y="2609850"/>
            <a:ext cx="2418370" cy="342900"/>
          </a:xfrm>
          <a:prstGeom prst="rect">
            <a:avLst/>
          </a:prstGeom>
          <a:noFill/>
          <a:ln w="9525">
            <a:noFill/>
            <a:miter lim="800000"/>
            <a:headEnd/>
            <a:tailEnd/>
          </a:ln>
        </p:spPr>
        <p:txBody>
          <a:bodyPr wrap="none" lIns="0" rIns="0">
            <a:noAutofit/>
          </a:bodyPr>
          <a:lstStyle/>
          <a:p>
            <a:pPr algn="ctr"/>
            <a:r>
              <a:rPr lang="en-US" sz="1400" kern="10" dirty="0" smtClean="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Imposibilidad </a:t>
            </a:r>
            <a:r>
              <a:rPr lang="en-US" sz="1400"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del pecado!</a:t>
            </a:r>
          </a:p>
        </p:txBody>
      </p:sp>
      <p:sp>
        <p:nvSpPr>
          <p:cNvPr id="37" name="Rectangle 36"/>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2921176" y="3140053"/>
            <a:ext cx="1509613" cy="285748"/>
          </a:xfrm>
          <a:prstGeom prst="rect">
            <a:avLst/>
          </a:prstGeom>
          <a:noFill/>
          <a:ln>
            <a:noFill/>
          </a:ln>
        </p:spPr>
        <p:txBody>
          <a:bodyPr wrap="none" lIns="18288" tIns="0" rIns="0" bIns="36576" rtlCol="0" anchor="b" anchorCtr="0">
            <a:noAutofit/>
          </a:bodyPr>
          <a:lstStyle/>
          <a:p>
            <a:r>
              <a:rPr lang="en-US" sz="1800" b="1" u="sng" spc="-40" dirty="0">
                <a:ln w="6350">
                  <a:solidFill>
                    <a:schemeClr val="bg1"/>
                  </a:solidFill>
                </a:ln>
                <a:solidFill>
                  <a:schemeClr val="tx1"/>
                </a:solidFill>
              </a:rPr>
              <a:t>Jesús es Dios!</a:t>
            </a:r>
          </a:p>
        </p:txBody>
      </p:sp>
      <p:sp>
        <p:nvSpPr>
          <p:cNvPr id="32" name="TextBox 31"/>
          <p:cNvSpPr txBox="1"/>
          <p:nvPr/>
        </p:nvSpPr>
        <p:spPr>
          <a:xfrm>
            <a:off x="4648200" y="362221"/>
            <a:ext cx="3581400" cy="2215991"/>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Juan </a:t>
            </a:r>
            <a:r>
              <a:rPr lang="en-US" i="1" dirty="0"/>
              <a:t>8:58 </a:t>
            </a:r>
            <a:r>
              <a:rPr lang="es-ES" i="1" dirty="0" smtClean="0"/>
              <a:t>Jesús </a:t>
            </a:r>
            <a:r>
              <a:rPr lang="es-ES" i="1" dirty="0"/>
              <a:t>les dijo: De cierto, de cierto os digo: Antes que Abraham fuese, yo soy</a:t>
            </a:r>
            <a:r>
              <a:rPr lang="es-ES" i="1" dirty="0" smtClean="0"/>
              <a:t>. 59 Entonces </a:t>
            </a:r>
            <a:r>
              <a:rPr lang="es-ES" i="1" dirty="0"/>
              <a:t>tomaron piedras para arrojárselas </a:t>
            </a:r>
            <a:r>
              <a:rPr lang="en-US" i="1" dirty="0" smtClean="0"/>
              <a:t>Juan </a:t>
            </a:r>
            <a:r>
              <a:rPr lang="en-US" i="1" dirty="0"/>
              <a:t>10:30 </a:t>
            </a:r>
            <a:r>
              <a:rPr lang="es-ES" dirty="0" smtClean="0"/>
              <a:t>Yo </a:t>
            </a:r>
            <a:r>
              <a:rPr lang="es-ES" dirty="0"/>
              <a:t>y [mi] Padre uno somos</a:t>
            </a:r>
            <a:r>
              <a:rPr lang="es-ES" dirty="0" smtClean="0"/>
              <a:t>. 31 Entonces </a:t>
            </a:r>
            <a:r>
              <a:rPr lang="es-ES" dirty="0"/>
              <a:t>los judíos volvieron a tomar piedras para </a:t>
            </a:r>
            <a:r>
              <a:rPr lang="es-ES" dirty="0" smtClean="0"/>
              <a:t>apedrearle. 32 Les </a:t>
            </a:r>
            <a:r>
              <a:rPr lang="es-ES" dirty="0"/>
              <a:t>respondió Jesús: Muchas buenas obras os he mostrado de mi Padre, ¿por cuál de esas obras me apedreáis</a:t>
            </a:r>
            <a:r>
              <a:rPr lang="es-ES" dirty="0" smtClean="0"/>
              <a:t>? 33 Le </a:t>
            </a:r>
            <a:r>
              <a:rPr lang="es-ES" dirty="0"/>
              <a:t>respondieron los judíos, diciendo: Por buena obra no te apedreamos, sino por la blasfemia; y porque tú, siendo hombre, te haces Dios. </a:t>
            </a:r>
            <a:endParaRPr lang="es-ES" dirty="0" smtClean="0"/>
          </a:p>
          <a:p>
            <a:r>
              <a:rPr lang="en-US" i="1" dirty="0" smtClean="0"/>
              <a:t>1Timoteo 3:16 </a:t>
            </a:r>
            <a:r>
              <a:rPr lang="es-ES" i="1" dirty="0"/>
              <a:t>Y sin contradicción, grande es el misterio de la piedad: Dios fue manifestado en carne; justificado en el Espíritu; visto de los ángeles; predicado a los gentiles; creído en el mundo; recibido arriba en gloria</a:t>
            </a:r>
            <a:r>
              <a:rPr lang="es-ES" i="1" dirty="0" smtClean="0"/>
              <a:t>.</a:t>
            </a:r>
          </a:p>
          <a:p>
            <a:r>
              <a:rPr lang="en-US" i="1" dirty="0" smtClean="0"/>
              <a:t>Juan </a:t>
            </a:r>
            <a:r>
              <a:rPr lang="en-US" i="1" dirty="0"/>
              <a:t>1:1 </a:t>
            </a:r>
            <a:r>
              <a:rPr lang="es-ES" dirty="0"/>
              <a:t>En el principio era el Verbo, y el Verbo era con Dios, y el Verbo era </a:t>
            </a:r>
            <a:r>
              <a:rPr lang="es-ES" dirty="0" smtClean="0"/>
              <a:t>Dios. 2 Éste </a:t>
            </a:r>
            <a:r>
              <a:rPr lang="es-ES" dirty="0"/>
              <a:t>era en el principio con Dios</a:t>
            </a:r>
            <a:r>
              <a:rPr lang="es-ES" dirty="0" smtClean="0"/>
              <a:t>. 3 Todas </a:t>
            </a:r>
            <a:r>
              <a:rPr lang="es-ES" dirty="0"/>
              <a:t>las cosas por Él fueron hechas, y sin Él nada de lo que ha sido hecho, fue hecho.</a:t>
            </a:r>
            <a:endParaRPr lang="en-US" i="1" dirty="0"/>
          </a:p>
        </p:txBody>
      </p:sp>
      <p:sp>
        <p:nvSpPr>
          <p:cNvPr id="33" name="Right Arrow 32"/>
          <p:cNvSpPr/>
          <p:nvPr/>
        </p:nvSpPr>
        <p:spPr bwMode="auto">
          <a:xfrm rot="17455445" flipV="1">
            <a:off x="2452699" y="2994345"/>
            <a:ext cx="342900" cy="123806"/>
          </a:xfrm>
          <a:prstGeom prst="rightArrow">
            <a:avLst/>
          </a:prstGeom>
          <a:solidFill>
            <a:srgbClr val="5968B0"/>
          </a:solidFill>
          <a:ln w="12700" cap="flat" cmpd="sng" algn="ctr">
            <a:solidFill>
              <a:schemeClr val="bg1"/>
            </a:solidFill>
            <a:prstDash val="solid"/>
            <a:headEnd type="none" w="med" len="med"/>
            <a:tailEnd type="none" w="med" len="med"/>
          </a:ln>
          <a:effectLst>
            <a:outerShdw blurRad="40000" dist="20000" dir="5400000" rotWithShape="0">
              <a:srgbClr val="000000">
                <a:alpha val="38000"/>
              </a:srgbClr>
            </a:outerShdw>
          </a:effectLst>
        </p:spPr>
        <p:txBody>
          <a:bodyPr vert="horz" wrap="square" lIns="0" tIns="0" rIns="0" bIns="0" numCol="1" rtlCol="0" anchor="ctr" anchorCtr="0" compatLnSpc="1">
            <a:prstTxWarp prst="textNoShape">
              <a:avLst/>
            </a:prstTxWarp>
            <a:spAutoFit/>
          </a:bodyPr>
          <a:lstStyle/>
          <a:p>
            <a:pPr defTabSz="1125538">
              <a:defRPr/>
            </a:pPr>
            <a:endParaRPr lang="en-US" sz="1500" kern="0" dirty="0">
              <a:solidFill>
                <a:sysClr val="window" lastClr="FFFFFF"/>
              </a:solidFill>
            </a:endParaRPr>
          </a:p>
        </p:txBody>
      </p:sp>
    </p:spTree>
    <p:extLst>
      <p:ext uri="{BB962C8B-B14F-4D97-AF65-F5344CB8AC3E}">
        <p14:creationId xmlns:p14="http://schemas.microsoft.com/office/powerpoint/2010/main" val="400834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54296"/>
                                        </p:tgtEl>
                                        <p:attrNameLst>
                                          <p:attrName>style.visibility</p:attrName>
                                        </p:attrNameLst>
                                      </p:cBhvr>
                                      <p:to>
                                        <p:strVal val="visible"/>
                                      </p:to>
                                    </p:set>
                                    <p:animEffect transition="in" filter="fade">
                                      <p:cBhvr>
                                        <p:cTn id="10" dur="1000"/>
                                        <p:tgtEl>
                                          <p:spTgt spid="54296"/>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54295"/>
                                        </p:tgtEl>
                                        <p:attrNameLst>
                                          <p:attrName>style.visibility</p:attrName>
                                        </p:attrNameLst>
                                      </p:cBhvr>
                                      <p:to>
                                        <p:strVal val="visible"/>
                                      </p:to>
                                    </p:set>
                                    <p:animEffect transition="in" filter="fade">
                                      <p:cBhvr>
                                        <p:cTn id="13" dur="100"/>
                                        <p:tgtEl>
                                          <p:spTgt spid="54295"/>
                                        </p:tgtEl>
                                      </p:cBhvr>
                                    </p:animEffect>
                                  </p:childTnLst>
                                </p:cTn>
                              </p:par>
                            </p:childTnLst>
                          </p:cTn>
                        </p:par>
                        <p:par>
                          <p:cTn id="14" fill="hold">
                            <p:stCondLst>
                              <p:cond delay="1500"/>
                            </p:stCondLst>
                            <p:childTnLst>
                              <p:par>
                                <p:cTn id="15" presetID="8" presetClass="emph" presetSubtype="0" fill="hold" grpId="0" nodeType="afterEffect">
                                  <p:stCondLst>
                                    <p:cond delay="4250"/>
                                  </p:stCondLst>
                                  <p:childTnLst>
                                    <p:animRot by="-2700000">
                                      <p:cBhvr>
                                        <p:cTn id="16" dur="700" fill="hold"/>
                                        <p:tgtEl>
                                          <p:spTgt spid="54284"/>
                                        </p:tgtEl>
                                        <p:attrNameLst>
                                          <p:attrName>r</p:attrName>
                                        </p:attrNameLst>
                                      </p:cBhvr>
                                    </p:animRot>
                                  </p:childTnLst>
                                </p:cTn>
                              </p:par>
                              <p:par>
                                <p:cTn id="17" presetID="10" presetClass="exit" presetSubtype="0" fill="hold" grpId="1" nodeType="withEffect">
                                  <p:stCondLst>
                                    <p:cond delay="4250"/>
                                  </p:stCondLst>
                                  <p:childTnLst>
                                    <p:animEffect transition="out" filter="fade">
                                      <p:cBhvr>
                                        <p:cTn id="18" dur="600"/>
                                        <p:tgtEl>
                                          <p:spTgt spid="54284"/>
                                        </p:tgtEl>
                                      </p:cBhvr>
                                    </p:animEffect>
                                    <p:set>
                                      <p:cBhvr>
                                        <p:cTn id="19" dur="1" fill="hold">
                                          <p:stCondLst>
                                            <p:cond delay="599"/>
                                          </p:stCondLst>
                                        </p:cTn>
                                        <p:tgtEl>
                                          <p:spTgt spid="54284"/>
                                        </p:tgtEl>
                                        <p:attrNameLst>
                                          <p:attrName>style.visibility</p:attrName>
                                        </p:attrNameLst>
                                      </p:cBhvr>
                                      <p:to>
                                        <p:strVal val="hidden"/>
                                      </p:to>
                                    </p:set>
                                  </p:childTnLst>
                                </p:cTn>
                              </p:par>
                              <p:par>
                                <p:cTn id="20" presetID="10" presetClass="entr" presetSubtype="0" fill="hold" grpId="0" nodeType="withEffect">
                                  <p:stCondLst>
                                    <p:cond delay="425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childTnLst>
                                </p:cTn>
                              </p:par>
                              <p:par>
                                <p:cTn id="23" presetID="22" presetClass="entr" presetSubtype="8" fill="hold" nodeType="withEffect">
                                  <p:stCondLst>
                                    <p:cond delay="4950"/>
                                  </p:stCondLst>
                                  <p:childTnLst>
                                    <p:set>
                                      <p:cBhvr>
                                        <p:cTn id="24" dur="1" fill="hold">
                                          <p:stCondLst>
                                            <p:cond delay="0"/>
                                          </p:stCondLst>
                                        </p:cTn>
                                        <p:tgtEl>
                                          <p:spTgt spid="54286"/>
                                        </p:tgtEl>
                                        <p:attrNameLst>
                                          <p:attrName>style.visibility</p:attrName>
                                        </p:attrNameLst>
                                      </p:cBhvr>
                                      <p:to>
                                        <p:strVal val="visible"/>
                                      </p:to>
                                    </p:set>
                                    <p:animEffect transition="in" filter="wipe(left)">
                                      <p:cBhvr>
                                        <p:cTn id="25" dur="1800"/>
                                        <p:tgtEl>
                                          <p:spTgt spid="54286"/>
                                        </p:tgtEl>
                                      </p:cBhvr>
                                    </p:animEffect>
                                  </p:childTnLst>
                                </p:cTn>
                              </p:par>
                              <p:par>
                                <p:cTn id="26" presetID="22" presetClass="entr" presetSubtype="8" fill="hold" grpId="0" nodeType="withEffect">
                                  <p:stCondLst>
                                    <p:cond delay="555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1200"/>
                                        <p:tgtEl>
                                          <p:spTgt spid="42"/>
                                        </p:tgtEl>
                                      </p:cBhvr>
                                    </p:animEffect>
                                  </p:childTnLst>
                                </p:cTn>
                              </p:par>
                              <p:par>
                                <p:cTn id="29" presetID="22" presetClass="exit" presetSubtype="8" fill="hold" grpId="1" nodeType="withEffect">
                                  <p:stCondLst>
                                    <p:cond delay="5850"/>
                                  </p:stCondLst>
                                  <p:childTnLst>
                                    <p:animEffect transition="out" filter="wipe(left)">
                                      <p:cBhvr>
                                        <p:cTn id="30" dur="1200"/>
                                        <p:tgtEl>
                                          <p:spTgt spid="54296"/>
                                        </p:tgtEl>
                                      </p:cBhvr>
                                    </p:animEffect>
                                    <p:set>
                                      <p:cBhvr>
                                        <p:cTn id="31" dur="1" fill="hold">
                                          <p:stCondLst>
                                            <p:cond delay="1199"/>
                                          </p:stCondLst>
                                        </p:cTn>
                                        <p:tgtEl>
                                          <p:spTgt spid="54296"/>
                                        </p:tgtEl>
                                        <p:attrNameLst>
                                          <p:attrName>style.visibility</p:attrName>
                                        </p:attrNameLst>
                                      </p:cBhvr>
                                      <p:to>
                                        <p:strVal val="hidden"/>
                                      </p:to>
                                    </p:set>
                                  </p:childTnLst>
                                </p:cTn>
                              </p:par>
                              <p:par>
                                <p:cTn id="32" presetID="22" presetClass="exit" presetSubtype="8" fill="hold" grpId="1" nodeType="withEffect">
                                  <p:stCondLst>
                                    <p:cond delay="5850"/>
                                  </p:stCondLst>
                                  <p:childTnLst>
                                    <p:animEffect transition="out" filter="wipe(left)">
                                      <p:cBhvr>
                                        <p:cTn id="33" dur="1100"/>
                                        <p:tgtEl>
                                          <p:spTgt spid="54295"/>
                                        </p:tgtEl>
                                      </p:cBhvr>
                                    </p:animEffect>
                                    <p:set>
                                      <p:cBhvr>
                                        <p:cTn id="34" dur="1" fill="hold">
                                          <p:stCondLst>
                                            <p:cond delay="1099"/>
                                          </p:stCondLst>
                                        </p:cTn>
                                        <p:tgtEl>
                                          <p:spTgt spid="54295"/>
                                        </p:tgtEl>
                                        <p:attrNameLst>
                                          <p:attrName>style.visibility</p:attrName>
                                        </p:attrNameLst>
                                      </p:cBhvr>
                                      <p:to>
                                        <p:strVal val="hidden"/>
                                      </p:to>
                                    </p:set>
                                  </p:childTnLst>
                                </p:cTn>
                              </p:par>
                              <p:par>
                                <p:cTn id="35" presetID="22" presetClass="entr" presetSubtype="8" fill="hold" grpId="0" nodeType="withEffect">
                                  <p:stCondLst>
                                    <p:cond delay="6250"/>
                                  </p:stCondLst>
                                  <p:childTnLst>
                                    <p:set>
                                      <p:cBhvr>
                                        <p:cTn id="36" dur="1" fill="hold">
                                          <p:stCondLst>
                                            <p:cond delay="0"/>
                                          </p:stCondLst>
                                        </p:cTn>
                                        <p:tgtEl>
                                          <p:spTgt spid="54287"/>
                                        </p:tgtEl>
                                        <p:attrNameLst>
                                          <p:attrName>style.visibility</p:attrName>
                                        </p:attrNameLst>
                                      </p:cBhvr>
                                      <p:to>
                                        <p:strVal val="visible"/>
                                      </p:to>
                                    </p:set>
                                    <p:animEffect transition="in" filter="wipe(left)">
                                      <p:cBhvr>
                                        <p:cTn id="37" dur="700"/>
                                        <p:tgtEl>
                                          <p:spTgt spid="54287"/>
                                        </p:tgtEl>
                                      </p:cBhvr>
                                    </p:animEffect>
                                  </p:childTnLst>
                                </p:cTn>
                              </p:par>
                            </p:childTnLst>
                          </p:cTn>
                        </p:par>
                        <p:par>
                          <p:cTn id="38" fill="hold">
                            <p:stCondLst>
                              <p:cond delay="8550"/>
                            </p:stCondLst>
                            <p:childTnLst>
                              <p:par>
                                <p:cTn id="39" presetID="22" presetClass="entr" presetSubtype="8" fill="hold" grpId="0" nodeType="afterEffect">
                                  <p:stCondLst>
                                    <p:cond delay="275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990"/>
                                        <p:tgtEl>
                                          <p:spTgt spid="29"/>
                                        </p:tgtEl>
                                      </p:cBhvr>
                                    </p:animEffect>
                                  </p:childTnLst>
                                </p:cTn>
                              </p:par>
                              <p:par>
                                <p:cTn id="42" presetID="22" presetClass="entr" presetSubtype="8" fill="hold" grpId="0" nodeType="withEffect">
                                  <p:stCondLst>
                                    <p:cond delay="450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42" presetClass="path" presetSubtype="0" accel="50000" decel="50000" fill="hold" grpId="1" nodeType="withEffect">
                                  <p:stCondLst>
                                    <p:cond delay="4400"/>
                                  </p:stCondLst>
                                  <p:childTnLst>
                                    <p:animMotion origin="layout" path="M 0 0 L 0 0.25 E" pathEditMode="relative" ptsTypes="">
                                      <p:cBhvr>
                                        <p:cTn id="46" dur="510" fill="hold"/>
                                        <p:tgtEl>
                                          <p:spTgt spid="54287"/>
                                        </p:tgtEl>
                                        <p:attrNameLst>
                                          <p:attrName>ppt_x</p:attrName>
                                          <p:attrName>ppt_y</p:attrName>
                                        </p:attrNameLst>
                                      </p:cBhvr>
                                    </p:animMotion>
                                  </p:childTnLst>
                                </p:cTn>
                              </p:par>
                              <p:par>
                                <p:cTn id="47" presetID="8" presetClass="emph" presetSubtype="0" fill="hold" grpId="2" nodeType="withEffect">
                                  <p:stCondLst>
                                    <p:cond delay="4400"/>
                                  </p:stCondLst>
                                  <p:childTnLst>
                                    <p:animRot by="-2700000">
                                      <p:cBhvr>
                                        <p:cTn id="48" dur="500" fill="hold"/>
                                        <p:tgtEl>
                                          <p:spTgt spid="54287"/>
                                        </p:tgtEl>
                                        <p:attrNameLst>
                                          <p:attrName>r</p:attrName>
                                        </p:attrNameLst>
                                      </p:cBhvr>
                                    </p:animRot>
                                  </p:childTnLst>
                                </p:cTn>
                              </p:par>
                              <p:par>
                                <p:cTn id="49" presetID="10" presetClass="exit" presetSubtype="0" fill="hold" grpId="3" nodeType="withEffect">
                                  <p:stCondLst>
                                    <p:cond delay="4400"/>
                                  </p:stCondLst>
                                  <p:childTnLst>
                                    <p:animEffect transition="out" filter="fade">
                                      <p:cBhvr>
                                        <p:cTn id="50" dur="200"/>
                                        <p:tgtEl>
                                          <p:spTgt spid="54287"/>
                                        </p:tgtEl>
                                      </p:cBhvr>
                                    </p:animEffect>
                                    <p:set>
                                      <p:cBhvr>
                                        <p:cTn id="51" dur="1" fill="hold">
                                          <p:stCondLst>
                                            <p:cond delay="199"/>
                                          </p:stCondLst>
                                        </p:cTn>
                                        <p:tgtEl>
                                          <p:spTgt spid="54287"/>
                                        </p:tgtEl>
                                        <p:attrNameLst>
                                          <p:attrName>style.visibility</p:attrName>
                                        </p:attrNameLst>
                                      </p:cBhvr>
                                      <p:to>
                                        <p:strVal val="hidden"/>
                                      </p:to>
                                    </p:set>
                                  </p:childTnLst>
                                </p:cTn>
                              </p:par>
                              <p:par>
                                <p:cTn id="52" presetID="47" presetClass="entr" presetSubtype="0" fill="hold" grpId="0" nodeType="withEffect">
                                  <p:stCondLst>
                                    <p:cond delay="4400"/>
                                  </p:stCondLst>
                                  <p:iterate type="lt">
                                    <p:tmPct val="0"/>
                                  </p:iterate>
                                  <p:childTnLst>
                                    <p:set>
                                      <p:cBhvr>
                                        <p:cTn id="53" dur="1" fill="hold">
                                          <p:stCondLst>
                                            <p:cond delay="0"/>
                                          </p:stCondLst>
                                        </p:cTn>
                                        <p:tgtEl>
                                          <p:spTgt spid="34"/>
                                        </p:tgtEl>
                                        <p:attrNameLst>
                                          <p:attrName>style.visibility</p:attrName>
                                        </p:attrNameLst>
                                      </p:cBhvr>
                                      <p:to>
                                        <p:strVal val="visible"/>
                                      </p:to>
                                    </p:set>
                                    <p:animEffect transition="in" filter="fade">
                                      <p:cBhvr>
                                        <p:cTn id="54" dur="510"/>
                                        <p:tgtEl>
                                          <p:spTgt spid="34"/>
                                        </p:tgtEl>
                                      </p:cBhvr>
                                    </p:animEffect>
                                    <p:anim calcmode="lin" valueType="num">
                                      <p:cBhvr>
                                        <p:cTn id="55" dur="510" fill="hold"/>
                                        <p:tgtEl>
                                          <p:spTgt spid="34"/>
                                        </p:tgtEl>
                                        <p:attrNameLst>
                                          <p:attrName>ppt_x</p:attrName>
                                        </p:attrNameLst>
                                      </p:cBhvr>
                                      <p:tavLst>
                                        <p:tav tm="0">
                                          <p:val>
                                            <p:strVal val="#ppt_x"/>
                                          </p:val>
                                        </p:tav>
                                        <p:tav tm="100000">
                                          <p:val>
                                            <p:strVal val="#ppt_x"/>
                                          </p:val>
                                        </p:tav>
                                      </p:tavLst>
                                    </p:anim>
                                    <p:anim calcmode="lin" valueType="num">
                                      <p:cBhvr>
                                        <p:cTn id="56" dur="510" fill="hold"/>
                                        <p:tgtEl>
                                          <p:spTgt spid="34"/>
                                        </p:tgtEl>
                                        <p:attrNameLst>
                                          <p:attrName>ppt_y</p:attrName>
                                        </p:attrNameLst>
                                      </p:cBhvr>
                                      <p:tavLst>
                                        <p:tav tm="0">
                                          <p:val>
                                            <p:strVal val="#ppt_y-.1"/>
                                          </p:val>
                                        </p:tav>
                                        <p:tav tm="100000">
                                          <p:val>
                                            <p:strVal val="#ppt_y"/>
                                          </p:val>
                                        </p:tav>
                                      </p:tavLst>
                                    </p:anim>
                                  </p:childTnLst>
                                </p:cTn>
                              </p:par>
                              <p:par>
                                <p:cTn id="57" presetID="34" presetClass="emph" presetSubtype="0" fill="hold" grpId="1" nodeType="withEffect">
                                  <p:stCondLst>
                                    <p:cond delay="6500"/>
                                  </p:stCondLst>
                                  <p:iterate type="lt">
                                    <p:tmPct val="18519"/>
                                  </p:iterate>
                                  <p:childTnLst>
                                    <p:animMotion origin="layout" path="M 0.0 0.0 L 0.0 -0.07213" pathEditMode="relative" ptsTypes="">
                                      <p:cBhvr>
                                        <p:cTn id="58" dur="150" accel="50000" decel="50000" autoRev="1" fill="hold">
                                          <p:stCondLst>
                                            <p:cond delay="0"/>
                                          </p:stCondLst>
                                        </p:cTn>
                                        <p:tgtEl>
                                          <p:spTgt spid="34"/>
                                        </p:tgtEl>
                                        <p:attrNameLst>
                                          <p:attrName>ppt_x</p:attrName>
                                          <p:attrName>ppt_y</p:attrName>
                                        </p:attrNameLst>
                                      </p:cBhvr>
                                    </p:animMotion>
                                    <p:animRot by="1500000">
                                      <p:cBhvr>
                                        <p:cTn id="59" dur="75" fill="hold">
                                          <p:stCondLst>
                                            <p:cond delay="0"/>
                                          </p:stCondLst>
                                        </p:cTn>
                                        <p:tgtEl>
                                          <p:spTgt spid="34"/>
                                        </p:tgtEl>
                                        <p:attrNameLst>
                                          <p:attrName>r</p:attrName>
                                        </p:attrNameLst>
                                      </p:cBhvr>
                                    </p:animRot>
                                    <p:animRot by="-1500000">
                                      <p:cBhvr>
                                        <p:cTn id="60" dur="75" fill="hold">
                                          <p:stCondLst>
                                            <p:cond delay="75"/>
                                          </p:stCondLst>
                                        </p:cTn>
                                        <p:tgtEl>
                                          <p:spTgt spid="34"/>
                                        </p:tgtEl>
                                        <p:attrNameLst>
                                          <p:attrName>r</p:attrName>
                                        </p:attrNameLst>
                                      </p:cBhvr>
                                    </p:animRot>
                                    <p:animRot by="-1500000">
                                      <p:cBhvr>
                                        <p:cTn id="61" dur="75" fill="hold">
                                          <p:stCondLst>
                                            <p:cond delay="150"/>
                                          </p:stCondLst>
                                        </p:cTn>
                                        <p:tgtEl>
                                          <p:spTgt spid="34"/>
                                        </p:tgtEl>
                                        <p:attrNameLst>
                                          <p:attrName>r</p:attrName>
                                        </p:attrNameLst>
                                      </p:cBhvr>
                                    </p:animRot>
                                    <p:animRot by="1500000">
                                      <p:cBhvr>
                                        <p:cTn id="62" dur="75" fill="hold">
                                          <p:stCondLst>
                                            <p:cond delay="225"/>
                                          </p:stCondLst>
                                        </p:cTn>
                                        <p:tgtEl>
                                          <p:spTgt spid="34"/>
                                        </p:tgtEl>
                                        <p:attrNameLst>
                                          <p:attrName>r</p:attrName>
                                        </p:attrNameLst>
                                      </p:cBhvr>
                                    </p:animRot>
                                  </p:childTnLst>
                                </p:cTn>
                              </p:par>
                            </p:childTnLst>
                          </p:cTn>
                        </p:par>
                        <p:par>
                          <p:cTn id="63" fill="hold">
                            <p:stCondLst>
                              <p:cond delay="16572"/>
                            </p:stCondLst>
                            <p:childTnLst>
                              <p:par>
                                <p:cTn id="64" presetID="53" presetClass="entr" presetSubtype="16" fill="hold" grpId="0" nodeType="afterEffect">
                                  <p:stCondLst>
                                    <p:cond delay="400"/>
                                  </p:stCondLst>
                                  <p:childTnLst>
                                    <p:set>
                                      <p:cBhvr>
                                        <p:cTn id="65" dur="1" fill="hold">
                                          <p:stCondLst>
                                            <p:cond delay="0"/>
                                          </p:stCondLst>
                                        </p:cTn>
                                        <p:tgtEl>
                                          <p:spTgt spid="27"/>
                                        </p:tgtEl>
                                        <p:attrNameLst>
                                          <p:attrName>style.visibility</p:attrName>
                                        </p:attrNameLst>
                                      </p:cBhvr>
                                      <p:to>
                                        <p:strVal val="visible"/>
                                      </p:to>
                                    </p:set>
                                    <p:anim calcmode="lin" valueType="num">
                                      <p:cBhvr>
                                        <p:cTn id="66" dur="500" fill="hold"/>
                                        <p:tgtEl>
                                          <p:spTgt spid="27"/>
                                        </p:tgtEl>
                                        <p:attrNameLst>
                                          <p:attrName>ppt_w</p:attrName>
                                        </p:attrNameLst>
                                      </p:cBhvr>
                                      <p:tavLst>
                                        <p:tav tm="0">
                                          <p:val>
                                            <p:fltVal val="0"/>
                                          </p:val>
                                        </p:tav>
                                        <p:tav tm="100000">
                                          <p:val>
                                            <p:strVal val="#ppt_w"/>
                                          </p:val>
                                        </p:tav>
                                      </p:tavLst>
                                    </p:anim>
                                    <p:anim calcmode="lin" valueType="num">
                                      <p:cBhvr>
                                        <p:cTn id="67" dur="500" fill="hold"/>
                                        <p:tgtEl>
                                          <p:spTgt spid="27"/>
                                        </p:tgtEl>
                                        <p:attrNameLst>
                                          <p:attrName>ppt_h</p:attrName>
                                        </p:attrNameLst>
                                      </p:cBhvr>
                                      <p:tavLst>
                                        <p:tav tm="0">
                                          <p:val>
                                            <p:fltVal val="0"/>
                                          </p:val>
                                        </p:tav>
                                        <p:tav tm="100000">
                                          <p:val>
                                            <p:strVal val="#ppt_h"/>
                                          </p:val>
                                        </p:tav>
                                      </p:tavLst>
                                    </p:anim>
                                    <p:animEffect transition="in" filter="fade">
                                      <p:cBhvr>
                                        <p:cTn id="68" dur="500"/>
                                        <p:tgtEl>
                                          <p:spTgt spid="27"/>
                                        </p:tgtEl>
                                      </p:cBhvr>
                                    </p:animEffect>
                                  </p:childTnLst>
                                </p:cTn>
                              </p:par>
                            </p:childTnLst>
                          </p:cTn>
                        </p:par>
                        <p:par>
                          <p:cTn id="69" fill="hold">
                            <p:stCondLst>
                              <p:cond delay="17472"/>
                            </p:stCondLst>
                            <p:childTnLst>
                              <p:par>
                                <p:cTn id="70" presetID="1" presetClass="entr" presetSubtype="0"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2" restart="whenNotActive" fill="hold" evtFilter="cancelBubble" nodeType="interactiveSeq">
                <p:stCondLst>
                  <p:cond evt="onClick" delay="0">
                    <p:tgtEl>
                      <p:spTgt spid="32"/>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grpId="2" nodeType="clickEffect">
                                  <p:stCondLst>
                                    <p:cond delay="0"/>
                                  </p:stCondLst>
                                  <p:childTnLst>
                                    <p:set>
                                      <p:cBhvr>
                                        <p:cTn id="76"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77" restart="whenNotActive" fill="hold" evtFilter="cancelBubble" nodeType="interactiveSeq">
                <p:stCondLst>
                  <p:cond evt="onClick" delay="0">
                    <p:tgtEl>
                      <p:spTgt spid="27"/>
                    </p:tgtEl>
                  </p:cond>
                </p:stCondLst>
                <p:endSync evt="end" delay="0">
                  <p:rtn val="all"/>
                </p:endSync>
                <p:childTnLst>
                  <p:par>
                    <p:cTn id="78" fill="hold">
                      <p:stCondLst>
                        <p:cond delay="0"/>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32"/>
                                        </p:tgtEl>
                                        <p:attrNameLst>
                                          <p:attrName>style.visibility</p:attrName>
                                        </p:attrNameLst>
                                      </p:cBhvr>
                                      <p:to>
                                        <p:strVal val="visible"/>
                                      </p:to>
                                    </p:set>
                                  </p:childTnLst>
                                </p:cTn>
                              </p:par>
                              <p:par>
                                <p:cTn id="82" presetID="42" presetClass="path" presetSubtype="0" accel="50000" decel="50000" fill="hold" grpId="1" nodeType="withEffect">
                                  <p:stCondLst>
                                    <p:cond delay="0"/>
                                  </p:stCondLst>
                                  <p:childTnLst>
                                    <p:animMotion origin="layout" path="M 3.33333E-6 9.25926E-7 L -0.89167 0.00752 " pathEditMode="relative" rAng="0" ptsTypes="AA">
                                      <p:cBhvr>
                                        <p:cTn id="83" dur="200" fill="hold"/>
                                        <p:tgtEl>
                                          <p:spTgt spid="32"/>
                                        </p:tgtEl>
                                        <p:attrNameLst>
                                          <p:attrName>ppt_x</p:attrName>
                                          <p:attrName>ppt_y</p:attrName>
                                        </p:attrNameLst>
                                      </p:cBhvr>
                                      <p:rCtr x="-44583" y="347"/>
                                    </p:animMotion>
                                  </p:childTnLst>
                                </p:cTn>
                              </p:par>
                            </p:childTnLst>
                          </p:cTn>
                        </p:par>
                      </p:childTnLst>
                    </p:cTn>
                  </p:par>
                </p:childTnLst>
              </p:cTn>
              <p:nextCondLst>
                <p:cond evt="onClick" delay="0">
                  <p:tgtEl>
                    <p:spTgt spid="27"/>
                  </p:tgtEl>
                </p:cond>
              </p:nextCondLst>
            </p:seq>
          </p:childTnLst>
        </p:cTn>
      </p:par>
    </p:tnLst>
    <p:bldLst>
      <p:bldP spid="54284" grpId="0"/>
      <p:bldP spid="54284" grpId="1"/>
      <p:bldP spid="31" grpId="0" animBg="1"/>
      <p:bldP spid="54287" grpId="0"/>
      <p:bldP spid="54287" grpId="1"/>
      <p:bldP spid="54287" grpId="2"/>
      <p:bldP spid="54287" grpId="3"/>
      <p:bldP spid="54295" grpId="0" animBg="1"/>
      <p:bldP spid="54295" grpId="1" animBg="1"/>
      <p:bldP spid="54296" grpId="0" animBg="1"/>
      <p:bldP spid="54296" grpId="1" animBg="1"/>
      <p:bldP spid="29" grpId="0" animBg="1"/>
      <p:bldP spid="42" grpId="0"/>
      <p:bldP spid="34" grpId="0"/>
      <p:bldP spid="34" grpId="1"/>
      <p:bldP spid="37" grpId="0" animBg="1"/>
      <p:bldP spid="27" grpId="0"/>
      <p:bldP spid="32" grpId="0" animBg="1"/>
      <p:bldP spid="32" grpId="1" animBg="1"/>
      <p:bldP spid="32" grpId="2" animBg="1"/>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6" name="Picture 8" descr="brainsm228"/>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Lst>
          </a:blip>
          <a:srcRect/>
          <a:stretch>
            <a:fillRect/>
          </a:stretch>
        </p:blipFill>
        <p:spPr bwMode="auto">
          <a:xfrm>
            <a:off x="1483662" y="1790151"/>
            <a:ext cx="1286183" cy="1600200"/>
          </a:xfrm>
          <a:prstGeom prst="rect">
            <a:avLst/>
          </a:prstGeom>
          <a:noFill/>
          <a:ln w="9525">
            <a:noFill/>
            <a:miter lim="800000"/>
            <a:headEnd/>
            <a:tailEnd/>
          </a:ln>
        </p:spPr>
      </p:pic>
      <p:pic>
        <p:nvPicPr>
          <p:cNvPr id="56327" name="Picture 9" descr="brainsm228"/>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71053" y1="48018" x2="56140" y2="60793"/>
                      </a14:backgroundRemoval>
                    </a14:imgEffect>
                  </a14:imgLayer>
                </a14:imgProps>
              </a:ext>
            </a:extLst>
          </a:blip>
          <a:srcRect/>
          <a:stretch>
            <a:fillRect/>
          </a:stretch>
        </p:blipFill>
        <p:spPr bwMode="auto">
          <a:xfrm>
            <a:off x="1623650" y="1782459"/>
            <a:ext cx="1286183" cy="1600200"/>
          </a:xfrm>
          <a:prstGeom prst="rect">
            <a:avLst/>
          </a:prstGeom>
          <a:noFill/>
          <a:ln w="9525">
            <a:noFill/>
            <a:miter lim="800000"/>
            <a:headEnd/>
            <a:tailEnd/>
          </a:ln>
        </p:spPr>
      </p:pic>
      <p:sp>
        <p:nvSpPr>
          <p:cNvPr id="12" name="Rectangle 3"/>
          <p:cNvSpPr>
            <a:spLocks noChangeArrowheads="1"/>
          </p:cNvSpPr>
          <p:nvPr/>
        </p:nvSpPr>
        <p:spPr bwMode="auto">
          <a:xfrm>
            <a:off x="0" y="1569205"/>
            <a:ext cx="4572000" cy="241993"/>
          </a:xfrm>
          <a:prstGeom prst="rect">
            <a:avLst/>
          </a:prstGeom>
          <a:solidFill>
            <a:srgbClr val="5968B0"/>
          </a:solidFill>
          <a:ln w="0">
            <a:noFill/>
            <a:miter lim="800000"/>
            <a:headEnd/>
            <a:tailEnd/>
          </a:ln>
        </p:spPr>
        <p:txBody>
          <a:bodyPr/>
          <a:lstStyle/>
          <a:p>
            <a:endParaRPr lang="en-US" dirty="0">
              <a:solidFill>
                <a:srgbClr val="000000"/>
              </a:solidFill>
            </a:endParaRPr>
          </a:p>
        </p:txBody>
      </p:sp>
      <p:sp>
        <p:nvSpPr>
          <p:cNvPr id="33794" name="Rectangle 2"/>
          <p:cNvSpPr>
            <a:spLocks noChangeArrowheads="1"/>
          </p:cNvSpPr>
          <p:nvPr/>
        </p:nvSpPr>
        <p:spPr bwMode="auto">
          <a:xfrm>
            <a:off x="0" y="0"/>
            <a:ext cx="4572000" cy="981255"/>
          </a:xfrm>
          <a:prstGeom prst="rect">
            <a:avLst/>
          </a:prstGeom>
          <a:solidFill>
            <a:schemeClr val="bg1"/>
          </a:solidFill>
          <a:ln w="9525" algn="ctr">
            <a:noFill/>
            <a:round/>
            <a:headEnd/>
            <a:tailEnd/>
          </a:ln>
        </p:spPr>
        <p:txBody>
          <a:bodyPr/>
          <a:lstStyle/>
          <a:p>
            <a:pPr defTabSz="417513"/>
            <a:endParaRPr lang="en-US" sz="1000" dirty="0">
              <a:solidFill>
                <a:srgbClr val="FFFFFF"/>
              </a:solidFill>
            </a:endParaRPr>
          </a:p>
        </p:txBody>
      </p:sp>
      <p:sp>
        <p:nvSpPr>
          <p:cNvPr id="26" name="Rectangle 25"/>
          <p:cNvSpPr/>
          <p:nvPr/>
        </p:nvSpPr>
        <p:spPr>
          <a:xfrm>
            <a:off x="1707178" y="838813"/>
            <a:ext cx="1344168" cy="34290"/>
          </a:xfrm>
          <a:prstGeom prst="rect">
            <a:avLst/>
          </a:prstGeom>
          <a:solidFill>
            <a:schemeClr val="tx1"/>
          </a:solidFill>
          <a:ln w="9525">
            <a:solidFill>
              <a:schemeClr val="bg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795" name="TextBox 7"/>
          <p:cNvSpPr txBox="1">
            <a:spLocks noChangeArrowheads="1"/>
          </p:cNvSpPr>
          <p:nvPr/>
        </p:nvSpPr>
        <p:spPr bwMode="auto">
          <a:xfrm>
            <a:off x="0" y="88799"/>
            <a:ext cx="4572000" cy="807913"/>
          </a:xfrm>
          <a:prstGeom prst="rect">
            <a:avLst/>
          </a:prstGeom>
          <a:noFill/>
          <a:ln w="9525">
            <a:noFill/>
            <a:miter lim="800000"/>
            <a:headEnd/>
            <a:tailEnd/>
          </a:ln>
        </p:spPr>
        <p:txBody>
          <a:bodyPr wrap="square" lIns="0" tIns="0" rIns="0" bIns="0">
            <a:spAutoFit/>
          </a:bodyPr>
          <a:lstStyle/>
          <a:p>
            <a:pPr algn="ctr">
              <a:lnSpc>
                <a:spcPts val="2100"/>
              </a:lnSpc>
            </a:pPr>
            <a:r>
              <a:rPr lang="en-US" sz="2100" dirty="0">
                <a:solidFill>
                  <a:srgbClr val="FFFFFF"/>
                </a:solidFill>
              </a:rPr>
              <a:t>Pero </a:t>
            </a:r>
            <a:r>
              <a:rPr lang="en-US" sz="2100" dirty="0" smtClean="0">
                <a:solidFill>
                  <a:srgbClr val="FFFFFF"/>
                </a:solidFill>
              </a:rPr>
              <a:t>Dios</a:t>
            </a:r>
            <a:r>
              <a:rPr lang="en-US" sz="2100" dirty="0" smtClean="0">
                <a:solidFill>
                  <a:srgbClr val="191919"/>
                </a:solidFill>
              </a:rPr>
              <a:t>...</a:t>
            </a:r>
            <a:r>
              <a:rPr lang="en-US" sz="2100" dirty="0" smtClean="0">
                <a:solidFill>
                  <a:srgbClr val="FFFFFF"/>
                </a:solidFill>
              </a:rPr>
              <a:t>de </a:t>
            </a:r>
            <a:r>
              <a:rPr lang="en-US" sz="2100" dirty="0">
                <a:solidFill>
                  <a:srgbClr val="FFFFFF"/>
                </a:solidFill>
              </a:rPr>
              <a:t>esta </a:t>
            </a:r>
            <a:r>
              <a:rPr lang="en-US" sz="2100" dirty="0" smtClean="0">
                <a:solidFill>
                  <a:srgbClr val="FFFFFF"/>
                </a:solidFill>
              </a:rPr>
              <a:t>ignorancia,</a:t>
            </a:r>
            <a:r>
              <a:rPr lang="en-US" sz="2100" dirty="0" smtClean="0">
                <a:solidFill>
                  <a:srgbClr val="FF0000"/>
                </a:solidFill>
              </a:rPr>
              <a:t> </a:t>
            </a:r>
          </a:p>
          <a:p>
            <a:pPr algn="ctr">
              <a:lnSpc>
                <a:spcPts val="2100"/>
              </a:lnSpc>
            </a:pPr>
            <a:r>
              <a:rPr lang="es-ES" sz="2100" dirty="0" smtClean="0">
                <a:solidFill>
                  <a:srgbClr val="FFFFFF"/>
                </a:solidFill>
              </a:rPr>
              <a:t>ahora </a:t>
            </a:r>
            <a:r>
              <a:rPr lang="es-ES" sz="2100" dirty="0">
                <a:solidFill>
                  <a:srgbClr val="FFFFFF"/>
                </a:solidFill>
              </a:rPr>
              <a:t>demanda a todos los </a:t>
            </a:r>
            <a:r>
              <a:rPr lang="es-ES" sz="2100" dirty="0" smtClean="0">
                <a:solidFill>
                  <a:srgbClr val="FFFFFF"/>
                </a:solidFill>
              </a:rPr>
              <a:t>hombres</a:t>
            </a:r>
            <a:r>
              <a:rPr lang="en-US" sz="2100" dirty="0" smtClean="0">
                <a:solidFill>
                  <a:srgbClr val="FFFFFF"/>
                </a:solidFill>
              </a:rPr>
              <a:t> </a:t>
            </a:r>
            <a:r>
              <a:rPr lang="en-US" sz="2100" dirty="0" smtClean="0"/>
              <a:t>                </a:t>
            </a:r>
            <a:r>
              <a:rPr lang="en-US" sz="2100" dirty="0" smtClean="0">
                <a:solidFill>
                  <a:srgbClr val="FFFFFF"/>
                </a:solidFill>
              </a:rPr>
              <a:t>que </a:t>
            </a:r>
            <a:r>
              <a:rPr lang="en-US" sz="2100" dirty="0">
                <a:solidFill>
                  <a:srgbClr val="FFFFFF"/>
                </a:solidFill>
              </a:rPr>
              <a:t>se arrepientan</a:t>
            </a:r>
            <a:r>
              <a:rPr lang="en-US" sz="2100" dirty="0" smtClean="0">
                <a:solidFill>
                  <a:srgbClr val="FFFF66"/>
                </a:solidFill>
              </a:rPr>
              <a:t>        </a:t>
            </a:r>
            <a:r>
              <a:rPr lang="en-US" sz="2100" dirty="0">
                <a:solidFill>
                  <a:srgbClr val="000000"/>
                </a:solidFill>
              </a:rPr>
              <a:t>:</a:t>
            </a:r>
          </a:p>
        </p:txBody>
      </p:sp>
      <p:sp>
        <p:nvSpPr>
          <p:cNvPr id="33797" name="TextBox 5"/>
          <p:cNvSpPr txBox="1">
            <a:spLocks noChangeArrowheads="1"/>
          </p:cNvSpPr>
          <p:nvPr/>
        </p:nvSpPr>
        <p:spPr bwMode="auto">
          <a:xfrm>
            <a:off x="3886202" y="798614"/>
            <a:ext cx="637995"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smtClean="0">
                <a:solidFill>
                  <a:srgbClr val="5968B0"/>
                </a:solidFill>
              </a:rPr>
              <a:t>Hechos </a:t>
            </a:r>
            <a:r>
              <a:rPr lang="en-US" dirty="0">
                <a:solidFill>
                  <a:srgbClr val="5968B0"/>
                </a:solidFill>
              </a:rPr>
              <a:t>17:30</a:t>
            </a:r>
          </a:p>
        </p:txBody>
      </p:sp>
      <p:sp>
        <p:nvSpPr>
          <p:cNvPr id="56328" name="TextBox 7"/>
          <p:cNvSpPr txBox="1">
            <a:spLocks noChangeArrowheads="1"/>
          </p:cNvSpPr>
          <p:nvPr/>
        </p:nvSpPr>
        <p:spPr bwMode="auto">
          <a:xfrm>
            <a:off x="0" y="1527153"/>
            <a:ext cx="1629100" cy="307777"/>
          </a:xfrm>
          <a:prstGeom prst="rect">
            <a:avLst/>
          </a:prstGeom>
          <a:noFill/>
          <a:ln w="9525">
            <a:noFill/>
            <a:miter lim="800000"/>
            <a:headEnd/>
            <a:tailEnd/>
          </a:ln>
        </p:spPr>
        <p:txBody>
          <a:bodyPr wrap="none" lIns="27432" rIns="0">
            <a:spAutoFit/>
          </a:bodyPr>
          <a:lstStyle/>
          <a:p>
            <a:r>
              <a:rPr lang="en-US" sz="1400" b="1" dirty="0">
                <a:solidFill>
                  <a:srgbClr val="000000"/>
                </a:solidFill>
              </a:rPr>
              <a:t>¡Cambia </a:t>
            </a:r>
            <a:r>
              <a:rPr lang="en-US" sz="1400" b="1" dirty="0" smtClean="0">
                <a:solidFill>
                  <a:srgbClr val="000000"/>
                </a:solidFill>
              </a:rPr>
              <a:t>su </a:t>
            </a:r>
            <a:r>
              <a:rPr lang="en-US" sz="1400" b="1" dirty="0">
                <a:solidFill>
                  <a:srgbClr val="000000"/>
                </a:solidFill>
              </a:rPr>
              <a:t>mente</a:t>
            </a:r>
            <a:r>
              <a:rPr lang="en-US" sz="1400" b="1" dirty="0" smtClean="0">
                <a:solidFill>
                  <a:srgbClr val="000000"/>
                </a:solidFill>
              </a:rPr>
              <a:t>!</a:t>
            </a:r>
            <a:endParaRPr lang="en-US" sz="1400" b="1" dirty="0">
              <a:solidFill>
                <a:srgbClr val="000000"/>
              </a:solidFill>
            </a:endParaRPr>
          </a:p>
        </p:txBody>
      </p:sp>
      <p:sp>
        <p:nvSpPr>
          <p:cNvPr id="13" name="WordArt 64"/>
          <p:cNvSpPr>
            <a:spLocks noChangeAspect="1" noChangeArrowheads="1" noChangeShapeType="1" noTextEdit="1"/>
          </p:cNvSpPr>
          <p:nvPr/>
        </p:nvSpPr>
        <p:spPr bwMode="auto">
          <a:xfrm>
            <a:off x="40270" y="2000250"/>
            <a:ext cx="1588933" cy="294380"/>
          </a:xfrm>
          <a:prstGeom prst="rect">
            <a:avLst/>
          </a:prstGeom>
        </p:spPr>
        <p:txBody>
          <a:bodyPr wrap="none" fromWordArt="1">
            <a:prstTxWarp prst="textPlain">
              <a:avLst>
                <a:gd name="adj" fmla="val 50000"/>
              </a:avLst>
            </a:prstTxWarp>
          </a:bodyPr>
          <a:lstStyle/>
          <a:p>
            <a:pPr algn="ctr"/>
            <a:r>
              <a:rPr lang="en-US" sz="1400" kern="10" dirty="0">
                <a:ln w="9525" cap="rnd">
                  <a:solidFill>
                    <a:srgbClr val="C3260C"/>
                  </a:solidFill>
                  <a:prstDash val="solid"/>
                  <a:round/>
                  <a:headEnd/>
                  <a:tailEnd/>
                </a:ln>
                <a:solidFill>
                  <a:srgbClr val="FFFFFF"/>
                </a:solidFill>
                <a:latin typeface="Arial Black"/>
              </a:rPr>
              <a:t>s</a:t>
            </a:r>
            <a:r>
              <a:rPr lang="en-US" sz="1400" kern="10" dirty="0" smtClean="0">
                <a:ln w="9525" cap="rnd">
                  <a:solidFill>
                    <a:srgbClr val="C3260C"/>
                  </a:solidFill>
                  <a:prstDash val="solid"/>
                  <a:round/>
                  <a:headEnd/>
                  <a:tailEnd/>
                </a:ln>
                <a:solidFill>
                  <a:srgbClr val="FFFFFF"/>
                </a:solidFill>
                <a:latin typeface="Arial Black"/>
              </a:rPr>
              <a:t>u propia justicia</a:t>
            </a:r>
            <a:endParaRPr lang="en-US" sz="1400" kern="10" dirty="0">
              <a:ln w="9525" cap="rnd">
                <a:solidFill>
                  <a:srgbClr val="C3260C"/>
                </a:solidFill>
                <a:prstDash val="solid"/>
                <a:round/>
                <a:headEnd/>
                <a:tailEnd/>
              </a:ln>
              <a:solidFill>
                <a:srgbClr val="FFFFFF"/>
              </a:solidFill>
              <a:latin typeface="Arial Black"/>
            </a:endParaRPr>
          </a:p>
        </p:txBody>
      </p:sp>
      <p:sp>
        <p:nvSpPr>
          <p:cNvPr id="14" name="WordArt 64"/>
          <p:cNvSpPr>
            <a:spLocks noChangeAspect="1" noChangeArrowheads="1" noChangeShapeType="1" noTextEdit="1"/>
          </p:cNvSpPr>
          <p:nvPr/>
        </p:nvSpPr>
        <p:spPr bwMode="auto">
          <a:xfrm>
            <a:off x="2884870" y="2000250"/>
            <a:ext cx="1588858" cy="291465"/>
          </a:xfrm>
          <a:prstGeom prst="rect">
            <a:avLst/>
          </a:prstGeom>
        </p:spPr>
        <p:txBody>
          <a:bodyPr wrap="none" fromWordArt="1">
            <a:prstTxWarp prst="textPlain">
              <a:avLst>
                <a:gd name="adj" fmla="val 50000"/>
              </a:avLst>
            </a:prstTxWarp>
          </a:bodyPr>
          <a:lstStyle/>
          <a:p>
            <a:pPr algn="ctr"/>
            <a:r>
              <a:rPr lang="en-US" sz="1800" kern="10" dirty="0" smtClean="0">
                <a:ln w="9525" cap="rnd">
                  <a:solidFill>
                    <a:srgbClr val="5968B0"/>
                  </a:solidFill>
                  <a:prstDash val="solid"/>
                  <a:round/>
                  <a:headEnd/>
                  <a:tailEnd/>
                </a:ln>
                <a:solidFill>
                  <a:srgbClr val="FFFFFF"/>
                </a:solidFill>
                <a:latin typeface="Arial Black"/>
              </a:rPr>
              <a:t>La Justicia de Dios</a:t>
            </a:r>
            <a:endParaRPr lang="en-US" sz="1800" kern="10" dirty="0">
              <a:ln w="9525" cap="rnd">
                <a:solidFill>
                  <a:srgbClr val="5968B0"/>
                </a:solidFill>
                <a:prstDash val="solid"/>
                <a:round/>
                <a:headEnd/>
                <a:tailEnd/>
              </a:ln>
              <a:solidFill>
                <a:srgbClr val="FFFFFF"/>
              </a:solidFill>
              <a:latin typeface="Arial Black"/>
            </a:endParaRPr>
          </a:p>
        </p:txBody>
      </p:sp>
      <p:sp>
        <p:nvSpPr>
          <p:cNvPr id="20" name="TextBox 19"/>
          <p:cNvSpPr txBox="1">
            <a:spLocks noChangeAspect="1"/>
          </p:cNvSpPr>
          <p:nvPr/>
        </p:nvSpPr>
        <p:spPr>
          <a:xfrm>
            <a:off x="121755" y="3113094"/>
            <a:ext cx="1425960" cy="251460"/>
          </a:xfrm>
          <a:prstGeom prst="rect">
            <a:avLst/>
          </a:prstGeom>
        </p:spPr>
        <p:txBody>
          <a:bodyPr wrap="none" numCol="1" fromWordArt="1">
            <a:prstTxWarp prst="textPlain">
              <a:avLst>
                <a:gd name="adj" fmla="val 50000"/>
              </a:avLst>
            </a:prstTxWarp>
          </a:bodyPr>
          <a:lstStyle>
            <a:defPPr>
              <a:defRPr lang="en-US"/>
            </a:defPPr>
            <a:lvl1pPr algn="ctr">
              <a:defRPr sz="1400" kern="10">
                <a:ln w="9525" cap="rnd">
                  <a:solidFill>
                    <a:srgbClr val="C3260C"/>
                  </a:solidFill>
                  <a:prstDash val="solid"/>
                  <a:round/>
                  <a:headEnd/>
                  <a:tailEnd/>
                </a:ln>
                <a:solidFill>
                  <a:srgbClr val="FFFFFF"/>
                </a:solidFill>
                <a:latin typeface="Arial Black"/>
              </a:defRPr>
            </a:lvl1pPr>
          </a:lstStyle>
          <a:p>
            <a:r>
              <a:rPr lang="en-US" sz="1050" dirty="0"/>
              <a:t>posible pecar</a:t>
            </a:r>
          </a:p>
        </p:txBody>
      </p:sp>
      <p:sp>
        <p:nvSpPr>
          <p:cNvPr id="21" name="TextBox 20"/>
          <p:cNvSpPr txBox="1">
            <a:spLocks noChangeAspect="1"/>
          </p:cNvSpPr>
          <p:nvPr/>
        </p:nvSpPr>
        <p:spPr>
          <a:xfrm>
            <a:off x="2816567" y="3155464"/>
            <a:ext cx="1725469" cy="215684"/>
          </a:xfrm>
          <a:prstGeom prst="rect">
            <a:avLst/>
          </a:prstGeom>
        </p:spPr>
        <p:txBody>
          <a:bodyPr wrap="none" numCol="1" fromWordArt="1">
            <a:prstTxWarp prst="textPlain">
              <a:avLst>
                <a:gd name="adj" fmla="val 50000"/>
              </a:avLst>
            </a:prstTxWarp>
          </a:bodyPr>
          <a:lstStyle>
            <a:defPPr>
              <a:defRPr lang="en-US"/>
            </a:defPPr>
            <a:lvl1pPr algn="ctr">
              <a:defRPr sz="1800" kern="10">
                <a:ln w="9525" cap="rnd">
                  <a:solidFill>
                    <a:srgbClr val="5968B0"/>
                  </a:solidFill>
                  <a:prstDash val="solid"/>
                  <a:round/>
                  <a:headEnd/>
                  <a:tailEnd/>
                </a:ln>
                <a:solidFill>
                  <a:srgbClr val="FFFFFF"/>
                </a:solidFill>
                <a:latin typeface="Arial Black"/>
              </a:defRPr>
            </a:lvl1pPr>
          </a:lstStyle>
          <a:p>
            <a:r>
              <a:rPr lang="en-US" dirty="0"/>
              <a:t>Imposible pecar</a:t>
            </a:r>
          </a:p>
        </p:txBody>
      </p:sp>
      <p:sp>
        <p:nvSpPr>
          <p:cNvPr id="19" name="Rectangle 18"/>
          <p:cNvSpPr/>
          <p:nvPr/>
        </p:nvSpPr>
        <p:spPr>
          <a:xfrm>
            <a:off x="143125" y="1213070"/>
            <a:ext cx="1353313" cy="22860"/>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1900406" y="1213070"/>
            <a:ext cx="1892808" cy="22860"/>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17253" y="1018758"/>
            <a:ext cx="4572000" cy="487313"/>
          </a:xfrm>
          <a:prstGeom prst="rect">
            <a:avLst/>
          </a:prstGeom>
          <a:noFill/>
        </p:spPr>
        <p:txBody>
          <a:bodyPr wrap="square" lIns="27432" tIns="0" rIns="27432" bIns="0" rtlCol="0">
            <a:spAutoFit/>
          </a:bodyPr>
          <a:lstStyle/>
          <a:p>
            <a:pPr>
              <a:lnSpc>
                <a:spcPts val="1900"/>
              </a:lnSpc>
            </a:pPr>
            <a:r>
              <a:rPr lang="es-ES" sz="1600" b="1" kern="10" spc="-40" dirty="0" smtClean="0">
                <a:ln w="9525" cap="rnd">
                  <a:solidFill>
                    <a:schemeClr val="bg1"/>
                  </a:solidFill>
                  <a:prstDash val="solid"/>
                  <a:round/>
                  <a:headEnd/>
                  <a:tailEnd/>
                </a:ln>
                <a:solidFill>
                  <a:schemeClr val="tx1"/>
                </a:solidFill>
                <a:latin typeface="Arial Black" panose="020B0A04020102020204" pitchFamily="34" charset="0"/>
              </a:rPr>
              <a:t>"</a:t>
            </a:r>
            <a:r>
              <a:rPr lang="es-ES" sz="1600" b="1" kern="10" spc="-40" dirty="0">
                <a:ln w="9525" cap="rnd">
                  <a:solidFill>
                    <a:schemeClr val="bg1"/>
                  </a:solidFill>
                  <a:prstDash val="solid"/>
                  <a:round/>
                  <a:headEnd/>
                  <a:tailEnd/>
                </a:ln>
                <a:solidFill>
                  <a:schemeClr val="tx1"/>
                </a:solidFill>
                <a:latin typeface="Arial Black" panose="020B0A04020102020204" pitchFamily="34" charset="0"/>
              </a:rPr>
              <a:t>Arrepentirse"</a:t>
            </a:r>
            <a:r>
              <a:rPr lang="es-ES" sz="1800" spc="-40" dirty="0"/>
              <a:t> </a:t>
            </a:r>
            <a:r>
              <a:rPr lang="es-ES" sz="1600" spc="-40" dirty="0"/>
              <a:t>es</a:t>
            </a:r>
            <a:r>
              <a:rPr lang="es-ES" sz="1800" spc="-40" dirty="0"/>
              <a:t> </a:t>
            </a:r>
            <a:r>
              <a:rPr lang="es-ES" sz="1600" b="1" kern="10" spc="-40" dirty="0">
                <a:ln w="9525" cap="rnd">
                  <a:solidFill>
                    <a:schemeClr val="bg1"/>
                  </a:solidFill>
                  <a:prstDash val="solid"/>
                  <a:round/>
                  <a:headEnd/>
                  <a:tailEnd/>
                </a:ln>
                <a:solidFill>
                  <a:schemeClr val="tx1"/>
                </a:solidFill>
                <a:latin typeface="Arial Black"/>
              </a:rPr>
              <a:t>cambiar tu mente</a:t>
            </a:r>
          </a:p>
          <a:p>
            <a:pPr>
              <a:lnSpc>
                <a:spcPts val="1900"/>
              </a:lnSpc>
            </a:pPr>
            <a:r>
              <a:rPr lang="es-ES" sz="1600" spc="-40" dirty="0"/>
              <a:t>después de aprender </a:t>
            </a:r>
            <a:r>
              <a:rPr lang="es-ES" sz="1600" spc="-40" dirty="0" smtClean="0"/>
              <a:t>sobre  </a:t>
            </a:r>
            <a:r>
              <a:rPr lang="en-US" sz="1700" b="1" i="1" dirty="0" smtClean="0">
                <a:solidFill>
                  <a:schemeClr val="tx1"/>
                </a:solidFill>
                <a:effectLst>
                  <a:glow rad="101600">
                    <a:srgbClr val="5968B0"/>
                  </a:glow>
                </a:effectLst>
              </a:rPr>
              <a:t>La Justicia de Dios</a:t>
            </a:r>
            <a:r>
              <a:rPr lang="en-US" sz="1600" spc="-40" dirty="0" smtClean="0"/>
              <a:t>.</a:t>
            </a:r>
            <a:endParaRPr lang="en-US" sz="1600" spc="-40" dirty="0"/>
          </a:p>
        </p:txBody>
      </p:sp>
      <p:sp>
        <p:nvSpPr>
          <p:cNvPr id="23" name="WordArt 64"/>
          <p:cNvSpPr>
            <a:spLocks noChangeAspect="1" noChangeArrowheads="1" noChangeShapeType="1" noTextEdit="1"/>
          </p:cNvSpPr>
          <p:nvPr/>
        </p:nvSpPr>
        <p:spPr bwMode="auto">
          <a:xfrm>
            <a:off x="121757" y="2569949"/>
            <a:ext cx="1312311" cy="267828"/>
          </a:xfrm>
          <a:prstGeom prst="rect">
            <a:avLst/>
          </a:prstGeom>
        </p:spPr>
        <p:txBody>
          <a:bodyPr wrap="none" numCol="1" fromWordArt="1">
            <a:prstTxWarp prst="textPlain">
              <a:avLst>
                <a:gd name="adj" fmla="val 50000"/>
              </a:avLst>
            </a:prstTxWarp>
          </a:bodyPr>
          <a:lstStyle/>
          <a:p>
            <a:pPr algn="ctr"/>
            <a:r>
              <a:rPr lang="en-US" sz="1400" kern="10" dirty="0" smtClean="0">
                <a:ln w="9525" cap="rnd">
                  <a:solidFill>
                    <a:srgbClr val="C3260C"/>
                  </a:solidFill>
                  <a:prstDash val="solid"/>
                  <a:round/>
                  <a:headEnd/>
                  <a:tailEnd/>
                </a:ln>
                <a:solidFill>
                  <a:srgbClr val="FFFFFF"/>
                </a:solidFill>
                <a:latin typeface="Arial Black"/>
              </a:rPr>
              <a:t>sus propias obras</a:t>
            </a:r>
            <a:endParaRPr lang="en-US" sz="1400" kern="10" dirty="0">
              <a:ln w="9525" cap="rnd">
                <a:solidFill>
                  <a:srgbClr val="C3260C"/>
                </a:solidFill>
                <a:prstDash val="solid"/>
                <a:round/>
                <a:headEnd/>
                <a:tailEnd/>
              </a:ln>
              <a:solidFill>
                <a:srgbClr val="FFFFFF"/>
              </a:solidFill>
              <a:latin typeface="Arial Black"/>
            </a:endParaRPr>
          </a:p>
        </p:txBody>
      </p:sp>
      <p:sp>
        <p:nvSpPr>
          <p:cNvPr id="25" name="WordArt 64"/>
          <p:cNvSpPr>
            <a:spLocks noChangeAspect="1" noChangeArrowheads="1" noChangeShapeType="1" noTextEdit="1"/>
          </p:cNvSpPr>
          <p:nvPr/>
        </p:nvSpPr>
        <p:spPr bwMode="auto">
          <a:xfrm>
            <a:off x="3048000" y="2564467"/>
            <a:ext cx="1425728" cy="235458"/>
          </a:xfrm>
          <a:prstGeom prst="rect">
            <a:avLst/>
          </a:prstGeom>
        </p:spPr>
        <p:txBody>
          <a:bodyPr wrap="none" fromWordArt="1">
            <a:prstTxWarp prst="textPlain">
              <a:avLst>
                <a:gd name="adj" fmla="val 50000"/>
              </a:avLst>
            </a:prstTxWarp>
          </a:bodyPr>
          <a:lstStyle/>
          <a:p>
            <a:pPr algn="ctr"/>
            <a:r>
              <a:rPr lang="en-US" sz="1800" kern="10" dirty="0">
                <a:ln w="9525" cap="rnd">
                  <a:solidFill>
                    <a:srgbClr val="5968B0"/>
                  </a:solidFill>
                  <a:prstDash val="solid"/>
                  <a:round/>
                  <a:headEnd/>
                  <a:tailEnd/>
                </a:ln>
                <a:solidFill>
                  <a:srgbClr val="FFFFFF"/>
                </a:solidFill>
                <a:latin typeface="Arial Black"/>
              </a:rPr>
              <a:t>Las obras de Jesús</a:t>
            </a:r>
          </a:p>
        </p:txBody>
      </p:sp>
      <p:sp>
        <p:nvSpPr>
          <p:cNvPr id="3" name="TextBox 2"/>
          <p:cNvSpPr txBox="1"/>
          <p:nvPr/>
        </p:nvSpPr>
        <p:spPr>
          <a:xfrm>
            <a:off x="1653781" y="1574888"/>
            <a:ext cx="482633" cy="215444"/>
          </a:xfrm>
          <a:prstGeom prst="rect">
            <a:avLst/>
          </a:prstGeom>
          <a:noFill/>
        </p:spPr>
        <p:txBody>
          <a:bodyPr wrap="none" lIns="36576" tIns="0" rIns="36576" bIns="0" rtlCol="0">
            <a:spAutoFit/>
          </a:bodyPr>
          <a:lstStyle/>
          <a:p>
            <a:r>
              <a:rPr lang="en-US" sz="1400" b="1" dirty="0" smtClean="0"/>
              <a:t>De…</a:t>
            </a:r>
            <a:endParaRPr lang="en-US" sz="1400" b="1" dirty="0"/>
          </a:p>
        </p:txBody>
      </p:sp>
      <p:sp>
        <p:nvSpPr>
          <p:cNvPr id="24" name="TextBox 23"/>
          <p:cNvSpPr txBox="1"/>
          <p:nvPr/>
        </p:nvSpPr>
        <p:spPr>
          <a:xfrm>
            <a:off x="3414616" y="1577223"/>
            <a:ext cx="383246" cy="215444"/>
          </a:xfrm>
          <a:prstGeom prst="rect">
            <a:avLst/>
          </a:prstGeom>
          <a:noFill/>
        </p:spPr>
        <p:txBody>
          <a:bodyPr wrap="none" lIns="36576" tIns="0" rIns="36576" bIns="0" rtlCol="0">
            <a:spAutoFit/>
          </a:bodyPr>
          <a:lstStyle/>
          <a:p>
            <a:r>
              <a:rPr lang="en-US" sz="1400" b="1" dirty="0"/>
              <a:t>A</a:t>
            </a:r>
            <a:r>
              <a:rPr lang="en-US" sz="1400" b="1" dirty="0" smtClean="0"/>
              <a:t>…</a:t>
            </a:r>
            <a:endParaRPr lang="en-US" sz="1400" b="1" dirty="0"/>
          </a:p>
        </p:txBody>
      </p:sp>
      <p:sp>
        <p:nvSpPr>
          <p:cNvPr id="27" name="Rectangle 26"/>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a:spLocks/>
          </p:cNvSpPr>
          <p:nvPr/>
        </p:nvSpPr>
        <p:spPr>
          <a:xfrm>
            <a:off x="3835376" y="1021812"/>
            <a:ext cx="694101" cy="107722"/>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dirty="0" smtClean="0">
                <a:solidFill>
                  <a:srgbClr val="000000"/>
                </a:solidFill>
              </a:rPr>
              <a:t>Jeremias </a:t>
            </a:r>
            <a:r>
              <a:rPr lang="en-US" dirty="0">
                <a:solidFill>
                  <a:srgbClr val="000000"/>
                </a:solidFill>
              </a:rPr>
              <a:t>18:7-10</a:t>
            </a:r>
          </a:p>
        </p:txBody>
      </p:sp>
      <p:sp>
        <p:nvSpPr>
          <p:cNvPr id="30" name="TextBox 29"/>
          <p:cNvSpPr txBox="1">
            <a:spLocks/>
          </p:cNvSpPr>
          <p:nvPr/>
        </p:nvSpPr>
        <p:spPr>
          <a:xfrm>
            <a:off x="3930443" y="1136366"/>
            <a:ext cx="599523" cy="107722"/>
          </a:xfrm>
          <a:prstGeom prst="rect">
            <a:avLst/>
          </a:prstGeom>
          <a:noFill/>
          <a:ln>
            <a:noFill/>
          </a:ln>
        </p:spPr>
        <p:txBody>
          <a:bodyPr wrap="none" lIns="0" tIns="0" rIns="0" bIns="0" rtlCol="0" anchor="ctr" anchorCtr="0">
            <a:spAutoFit/>
          </a:bodyPr>
          <a:lstStyle>
            <a:defPPr>
              <a:defRPr lang="en-US"/>
            </a:defPPr>
            <a:lvl1pPr algn="ctr">
              <a:defRPr sz="700">
                <a:solidFill>
                  <a:srgbClr val="000000"/>
                </a:solidFill>
              </a:defRPr>
            </a:lvl1pPr>
          </a:lstStyle>
          <a:p>
            <a:r>
              <a:rPr lang="en-US" dirty="0"/>
              <a:t>2 </a:t>
            </a:r>
            <a:r>
              <a:rPr lang="en-US" dirty="0" smtClean="0"/>
              <a:t>Timoteo </a:t>
            </a:r>
            <a:r>
              <a:rPr lang="en-US" dirty="0"/>
              <a:t>2:25</a:t>
            </a:r>
          </a:p>
        </p:txBody>
      </p:sp>
      <p:sp>
        <p:nvSpPr>
          <p:cNvPr id="31" name="TextBox 30"/>
          <p:cNvSpPr txBox="1"/>
          <p:nvPr/>
        </p:nvSpPr>
        <p:spPr>
          <a:xfrm>
            <a:off x="4648200" y="2381253"/>
            <a:ext cx="4572000" cy="692497"/>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2Timoteo 2:25…</a:t>
            </a:r>
            <a:r>
              <a:rPr lang="es-ES" i="1" dirty="0"/>
              <a:t>si quizá Dios les dé que se arrepientan para conocer la verdad</a:t>
            </a:r>
            <a:r>
              <a:rPr lang="es-ES" i="1" dirty="0" smtClean="0"/>
              <a:t>,</a:t>
            </a:r>
          </a:p>
          <a:p>
            <a:r>
              <a:rPr lang="en-US" i="1" dirty="0" smtClean="0"/>
              <a:t>Apocalipsis 2:22 </a:t>
            </a:r>
            <a:r>
              <a:rPr lang="es-ES" i="1" dirty="0"/>
              <a:t>He aquí, yo la arrojaré en cama, y a los que adulteran con ella, en muy grande tribulación, si no se arrepienten de sus obras</a:t>
            </a:r>
            <a:r>
              <a:rPr lang="es-ES" i="1" dirty="0" smtClean="0"/>
              <a:t>. </a:t>
            </a:r>
          </a:p>
          <a:p>
            <a:r>
              <a:rPr lang="en-US" i="1" dirty="0" smtClean="0"/>
              <a:t>Apocalipsis 16:11 </a:t>
            </a:r>
            <a:r>
              <a:rPr lang="es-ES" i="1" dirty="0"/>
              <a:t>y blasfemaron contra el Dios del cielo por causa de sus dolores, y por sus plagas, y no se arrepintieron de sus </a:t>
            </a:r>
            <a:r>
              <a:rPr lang="es-ES" i="1" dirty="0" smtClean="0"/>
              <a:t>obras.</a:t>
            </a:r>
            <a:endParaRPr lang="en-US" i="1" dirty="0"/>
          </a:p>
        </p:txBody>
      </p:sp>
      <p:sp>
        <p:nvSpPr>
          <p:cNvPr id="32" name="TextBox 31"/>
          <p:cNvSpPr txBox="1"/>
          <p:nvPr/>
        </p:nvSpPr>
        <p:spPr>
          <a:xfrm>
            <a:off x="4648200" y="11783"/>
            <a:ext cx="4572000" cy="276999"/>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Lucas 13:3</a:t>
            </a:r>
            <a:r>
              <a:rPr lang="en-US" dirty="0" smtClean="0"/>
              <a:t> </a:t>
            </a:r>
            <a:r>
              <a:rPr lang="en-US" i="1" dirty="0"/>
              <a:t>Os </a:t>
            </a:r>
            <a:r>
              <a:rPr lang="en-US" i="1" dirty="0" err="1"/>
              <a:t>digo</a:t>
            </a:r>
            <a:r>
              <a:rPr lang="en-US" i="1" dirty="0"/>
              <a:t>: No, antes </a:t>
            </a:r>
            <a:r>
              <a:rPr lang="en-US" i="1" dirty="0" err="1"/>
              <a:t>si</a:t>
            </a:r>
            <a:r>
              <a:rPr lang="en-US" i="1" dirty="0"/>
              <a:t> no os </a:t>
            </a:r>
            <a:r>
              <a:rPr lang="en-US" i="1" dirty="0" err="1"/>
              <a:t>arrepentís</a:t>
            </a:r>
            <a:r>
              <a:rPr lang="en-US" i="1" dirty="0"/>
              <a:t>, </a:t>
            </a:r>
            <a:r>
              <a:rPr lang="en-US" i="1" dirty="0" err="1"/>
              <a:t>todos</a:t>
            </a:r>
            <a:r>
              <a:rPr lang="en-US" i="1" dirty="0"/>
              <a:t> </a:t>
            </a:r>
            <a:r>
              <a:rPr lang="en-US" i="1" dirty="0" err="1"/>
              <a:t>pereceréis</a:t>
            </a:r>
            <a:r>
              <a:rPr lang="en-US" i="1" dirty="0"/>
              <a:t> </a:t>
            </a:r>
            <a:r>
              <a:rPr lang="en-US" i="1" dirty="0" err="1"/>
              <a:t>igualmente</a:t>
            </a:r>
            <a:r>
              <a:rPr lang="en-US" i="1" dirty="0" smtClean="0"/>
              <a:t>.</a:t>
            </a:r>
          </a:p>
          <a:p>
            <a:r>
              <a:rPr lang="en-US" i="1" dirty="0" smtClean="0"/>
              <a:t>Lucas 13:5 </a:t>
            </a:r>
            <a:r>
              <a:rPr lang="en-US" i="1" dirty="0"/>
              <a:t>Os </a:t>
            </a:r>
            <a:r>
              <a:rPr lang="en-US" i="1" dirty="0" err="1"/>
              <a:t>digo</a:t>
            </a:r>
            <a:r>
              <a:rPr lang="en-US" i="1" dirty="0"/>
              <a:t>: No, antes </a:t>
            </a:r>
            <a:r>
              <a:rPr lang="en-US" i="1" dirty="0" err="1"/>
              <a:t>si</a:t>
            </a:r>
            <a:r>
              <a:rPr lang="en-US" i="1" dirty="0"/>
              <a:t> no os </a:t>
            </a:r>
            <a:r>
              <a:rPr lang="en-US" i="1" dirty="0" err="1"/>
              <a:t>arrepentís</a:t>
            </a:r>
            <a:r>
              <a:rPr lang="en-US" i="1" dirty="0"/>
              <a:t>, </a:t>
            </a:r>
            <a:r>
              <a:rPr lang="en-US" i="1" dirty="0" err="1"/>
              <a:t>todos</a:t>
            </a:r>
            <a:r>
              <a:rPr lang="en-US" i="1" dirty="0"/>
              <a:t> </a:t>
            </a:r>
            <a:r>
              <a:rPr lang="en-US" i="1" dirty="0" err="1"/>
              <a:t>pereceréis</a:t>
            </a:r>
            <a:r>
              <a:rPr lang="en-US" i="1" dirty="0"/>
              <a:t> </a:t>
            </a:r>
            <a:r>
              <a:rPr lang="en-US" i="1" dirty="0" err="1"/>
              <a:t>igualmente</a:t>
            </a:r>
            <a:r>
              <a:rPr lang="en-US" i="1" dirty="0"/>
              <a:t>.</a:t>
            </a:r>
          </a:p>
        </p:txBody>
      </p:sp>
      <p:sp>
        <p:nvSpPr>
          <p:cNvPr id="34" name="TextBox 33"/>
          <p:cNvSpPr txBox="1"/>
          <p:nvPr/>
        </p:nvSpPr>
        <p:spPr>
          <a:xfrm>
            <a:off x="4648200" y="381094"/>
            <a:ext cx="4572000" cy="5539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1Samuel </a:t>
            </a:r>
            <a:r>
              <a:rPr lang="en-US" i="1" dirty="0"/>
              <a:t>15:35 </a:t>
            </a:r>
            <a:r>
              <a:rPr lang="en-US" i="1" dirty="0" smtClean="0"/>
              <a:t>…</a:t>
            </a:r>
            <a:r>
              <a:rPr lang="es-ES" i="1" dirty="0"/>
              <a:t>Samuel lloraba por Saúl. Y Jehová se arrepintió de haber puesto a Saúl por rey sobre Israel. </a:t>
            </a:r>
            <a:endParaRPr lang="es-ES" i="1" dirty="0" smtClean="0"/>
          </a:p>
          <a:p>
            <a:r>
              <a:rPr lang="es-ES" dirty="0"/>
              <a:t>(¿Qué hizo Dios? ¿Qué ACT realizó? ¿Qué TURN hizo?)</a:t>
            </a:r>
          </a:p>
          <a:p>
            <a:r>
              <a:rPr lang="es-ES" dirty="0"/>
              <a:t>¡NO CAMBIÓ NADA, EXCEPTO SU MENTE!</a:t>
            </a:r>
            <a:endParaRPr lang="en-US" dirty="0"/>
          </a:p>
        </p:txBody>
      </p:sp>
      <p:sp>
        <p:nvSpPr>
          <p:cNvPr id="29" name="TextBox 28"/>
          <p:cNvSpPr txBox="1"/>
          <p:nvPr/>
        </p:nvSpPr>
        <p:spPr>
          <a:xfrm>
            <a:off x="4648200" y="1097840"/>
            <a:ext cx="4572000" cy="969496"/>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Genesis 6:6 </a:t>
            </a:r>
            <a:r>
              <a:rPr lang="es-ES" i="1" dirty="0"/>
              <a:t>Y se arrepintió Jehová de haber hecho hombre en la tierra, y le pesó en su corazón. </a:t>
            </a:r>
            <a:r>
              <a:rPr lang="en-US" dirty="0" smtClean="0"/>
              <a:t>(D</a:t>
            </a:r>
            <a:r>
              <a:rPr lang="es-ES" dirty="0" err="1" smtClean="0"/>
              <a:t>ios</a:t>
            </a:r>
            <a:r>
              <a:rPr lang="es-ES" dirty="0" smtClean="0"/>
              <a:t> </a:t>
            </a:r>
            <a:r>
              <a:rPr lang="es-ES" dirty="0"/>
              <a:t>es el primer ser en la Biblia que "se arrepiente")</a:t>
            </a:r>
            <a:endParaRPr lang="en-US" dirty="0"/>
          </a:p>
          <a:p>
            <a:r>
              <a:rPr lang="en-US" i="1" dirty="0" smtClean="0"/>
              <a:t>Jeremias 18:7</a:t>
            </a:r>
            <a:r>
              <a:rPr lang="es-ES" i="1" dirty="0" smtClean="0"/>
              <a:t> </a:t>
            </a:r>
            <a:r>
              <a:rPr lang="es-ES" i="1" dirty="0"/>
              <a:t>En un instante hablaré acerca de una nación, o de un reino, para arrancar, y derribar, y destruir</a:t>
            </a:r>
            <a:r>
              <a:rPr lang="es-ES" i="1" dirty="0" smtClean="0"/>
              <a:t>. 8 Y </a:t>
            </a:r>
            <a:r>
              <a:rPr lang="es-ES" i="1" dirty="0"/>
              <a:t>si esta nación de la cual he hablado se vuelve de su maldad, yo me arrepentiré del mal que había pensado hacerle</a:t>
            </a:r>
            <a:r>
              <a:rPr lang="es-ES" i="1" dirty="0" smtClean="0"/>
              <a:t>. 9 Y </a:t>
            </a:r>
            <a:r>
              <a:rPr lang="es-ES" i="1" dirty="0"/>
              <a:t>en un instante hablaré acerca de una nación y de un reino, para edificar y para plantar</a:t>
            </a:r>
            <a:r>
              <a:rPr lang="es-ES" i="1" dirty="0" smtClean="0"/>
              <a:t>. 10 Pero </a:t>
            </a:r>
            <a:r>
              <a:rPr lang="es-ES" i="1" dirty="0"/>
              <a:t>si hiciere lo malo delante de mis ojos, no oyendo mi voz, me arrepentiré del bien que había determinado hacerle.</a:t>
            </a:r>
            <a:endParaRPr lang="en-US" i="1" dirty="0"/>
          </a:p>
        </p:txBody>
      </p:sp>
    </p:spTree>
    <p:extLst>
      <p:ext uri="{BB962C8B-B14F-4D97-AF65-F5344CB8AC3E}">
        <p14:creationId xmlns:p14="http://schemas.microsoft.com/office/powerpoint/2010/main" val="477191179"/>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17500"/>
                                  </p:stCondLst>
                                  <p:childTnLst>
                                    <p:set>
                                      <p:cBhvr>
                                        <p:cTn id="6" dur="1" fill="hold">
                                          <p:stCondLst>
                                            <p:cond delay="0"/>
                                          </p:stCondLst>
                                        </p:cTn>
                                        <p:tgtEl>
                                          <p:spTgt spid="56326"/>
                                        </p:tgtEl>
                                        <p:attrNameLst>
                                          <p:attrName>style.visibility</p:attrName>
                                        </p:attrNameLst>
                                      </p:cBhvr>
                                      <p:to>
                                        <p:strVal val="visible"/>
                                      </p:to>
                                    </p:set>
                                    <p:animEffect transition="in" filter="slide(fromRight)">
                                      <p:cBhvr>
                                        <p:cTn id="7" dur="500"/>
                                        <p:tgtEl>
                                          <p:spTgt spid="56326"/>
                                        </p:tgtEl>
                                      </p:cBhvr>
                                    </p:animEffect>
                                  </p:childTnLst>
                                </p:cTn>
                              </p:par>
                              <p:par>
                                <p:cTn id="8" presetID="22" presetClass="entr" presetSubtype="8" fill="hold" grpId="0" nodeType="withEffect">
                                  <p:stCondLst>
                                    <p:cond delay="17500"/>
                                  </p:stCondLst>
                                  <p:childTnLst>
                                    <p:set>
                                      <p:cBhvr>
                                        <p:cTn id="9" dur="1" fill="hold">
                                          <p:stCondLst>
                                            <p:cond delay="0"/>
                                          </p:stCondLst>
                                        </p:cTn>
                                        <p:tgtEl>
                                          <p:spTgt spid="56328"/>
                                        </p:tgtEl>
                                        <p:attrNameLst>
                                          <p:attrName>style.visibility</p:attrName>
                                        </p:attrNameLst>
                                      </p:cBhvr>
                                      <p:to>
                                        <p:strVal val="visible"/>
                                      </p:to>
                                    </p:set>
                                    <p:animEffect transition="in" filter="wipe(left)">
                                      <p:cBhvr>
                                        <p:cTn id="10" dur="500"/>
                                        <p:tgtEl>
                                          <p:spTgt spid="56328"/>
                                        </p:tgtEl>
                                      </p:cBhvr>
                                    </p:animEffect>
                                  </p:childTnLst>
                                </p:cTn>
                              </p:par>
                            </p:childTnLst>
                          </p:cTn>
                        </p:par>
                        <p:par>
                          <p:cTn id="11" fill="hold">
                            <p:stCondLst>
                              <p:cond delay="18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40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400"/>
                                        <p:tgtEl>
                                          <p:spTgt spid="13"/>
                                        </p:tgtEl>
                                      </p:cBhvr>
                                    </p:animEffect>
                                  </p:childTnLst>
                                </p:cTn>
                              </p:par>
                            </p:childTnLst>
                          </p:cTn>
                        </p:par>
                        <p:par>
                          <p:cTn id="18" fill="hold">
                            <p:stCondLst>
                              <p:cond delay="1840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18900"/>
                            </p:stCondLst>
                            <p:childTnLst>
                              <p:par>
                                <p:cTn id="23" presetID="1"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par>
                          <p:cTn id="25" fill="hold">
                            <p:stCondLst>
                              <p:cond delay="18900"/>
                            </p:stCondLst>
                            <p:childTnLst>
                              <p:par>
                                <p:cTn id="26" presetID="12" presetClass="entr" presetSubtype="8" fill="hold" nodeType="afterEffect">
                                  <p:stCondLst>
                                    <p:cond delay="5000"/>
                                  </p:stCondLst>
                                  <p:childTnLst>
                                    <p:set>
                                      <p:cBhvr>
                                        <p:cTn id="27" dur="1" fill="hold">
                                          <p:stCondLst>
                                            <p:cond delay="0"/>
                                          </p:stCondLst>
                                        </p:cTn>
                                        <p:tgtEl>
                                          <p:spTgt spid="56327"/>
                                        </p:tgtEl>
                                        <p:attrNameLst>
                                          <p:attrName>style.visibility</p:attrName>
                                        </p:attrNameLst>
                                      </p:cBhvr>
                                      <p:to>
                                        <p:strVal val="visible"/>
                                      </p:to>
                                    </p:set>
                                    <p:animEffect transition="in" filter="slide(fromLeft)">
                                      <p:cBhvr>
                                        <p:cTn id="28" dur="1000"/>
                                        <p:tgtEl>
                                          <p:spTgt spid="56327"/>
                                        </p:tgtEl>
                                      </p:cBhvr>
                                    </p:animEffect>
                                  </p:childTnLst>
                                </p:cTn>
                              </p:par>
                              <p:par>
                                <p:cTn id="29" presetID="35" presetClass="path" presetSubtype="0" accel="50000" decel="50000" fill="hold" grpId="1" nodeType="withEffect">
                                  <p:stCondLst>
                                    <p:cond delay="5000"/>
                                  </p:stCondLst>
                                  <p:childTnLst>
                                    <p:animMotion origin="layout" path="M 0 0 L -0.25 0 E" pathEditMode="relative" ptsTypes="">
                                      <p:cBhvr>
                                        <p:cTn id="30" dur="1050" fill="hold"/>
                                        <p:tgtEl>
                                          <p:spTgt spid="3"/>
                                        </p:tgtEl>
                                        <p:attrNameLst>
                                          <p:attrName>ppt_x</p:attrName>
                                          <p:attrName>ppt_y</p:attrName>
                                        </p:attrNameLst>
                                      </p:cBhvr>
                                    </p:animMotion>
                                  </p:childTnLst>
                                </p:cTn>
                              </p:par>
                              <p:par>
                                <p:cTn id="31" presetID="63" presetClass="path" presetSubtype="0" accel="50000" decel="50000" fill="hold" grpId="1" nodeType="withEffect">
                                  <p:stCondLst>
                                    <p:cond delay="5000"/>
                                  </p:stCondLst>
                                  <p:childTnLst>
                                    <p:animMotion origin="layout" path="M 4.44444E-6 -2.40741E-6 L 0.37777 0.00058 " pathEditMode="relative" rAng="0" ptsTypes="AA">
                                      <p:cBhvr>
                                        <p:cTn id="32" dur="1000" fill="hold"/>
                                        <p:tgtEl>
                                          <p:spTgt spid="56328"/>
                                        </p:tgtEl>
                                        <p:attrNameLst>
                                          <p:attrName>ppt_x</p:attrName>
                                          <p:attrName>ppt_y</p:attrName>
                                        </p:attrNameLst>
                                      </p:cBhvr>
                                      <p:rCtr x="18889" y="0"/>
                                    </p:animMotion>
                                  </p:childTnLst>
                                </p:cTn>
                              </p:par>
                            </p:childTnLst>
                          </p:cTn>
                        </p:par>
                        <p:par>
                          <p:cTn id="33" fill="hold">
                            <p:stCondLst>
                              <p:cond delay="2495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par>
                                <p:cTn id="37" presetID="22" presetClass="entr" presetSubtype="8" fill="hold" grpId="0" nodeType="withEffect">
                                  <p:stCondLst>
                                    <p:cond delay="30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25750"/>
                            </p:stCondLst>
                            <p:childTnLst>
                              <p:par>
                                <p:cTn id="41" presetID="10"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26250"/>
                            </p:stCondLst>
                            <p:childTnLst>
                              <p:par>
                                <p:cTn id="45" presetID="1"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par>
                          <p:cTn id="47" fill="hold">
                            <p:stCondLst>
                              <p:cond delay="26250"/>
                            </p:stCondLst>
                            <p:childTnLst>
                              <p:par>
                                <p:cTn id="48" presetID="1"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29"/>
                    </p:tgtEl>
                  </p:cond>
                </p:stCondLst>
                <p:endSync evt="end" delay="0">
                  <p:rtn val="all"/>
                </p:endSync>
                <p:childTnLst>
                  <p:par>
                    <p:cTn id="51" fill="hold">
                      <p:stCondLst>
                        <p:cond delay="0"/>
                      </p:stCondLst>
                      <p:childTnLst>
                        <p:par>
                          <p:cTn id="52" fill="hold">
                            <p:stCondLst>
                              <p:cond delay="0"/>
                            </p:stCondLst>
                            <p:childTnLst>
                              <p:par>
                                <p:cTn id="53" presetID="1" presetClass="exit" presetSubtype="0" fill="hold" grpId="2" nodeType="clickEffect">
                                  <p:stCondLst>
                                    <p:cond delay="0"/>
                                  </p:stCondLst>
                                  <p:childTnLst>
                                    <p:set>
                                      <p:cBhvr>
                                        <p:cTn id="54"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55" restart="whenNotActive" fill="hold" evtFilter="cancelBubble" nodeType="interactiveSeq">
                <p:stCondLst>
                  <p:cond evt="onClick" delay="0">
                    <p:tgtEl>
                      <p:spTgt spid="31"/>
                    </p:tgtEl>
                  </p:cond>
                </p:stCondLst>
                <p:endSync evt="end" delay="0">
                  <p:rtn val="all"/>
                </p:endSync>
                <p:childTnLst>
                  <p:par>
                    <p:cTn id="56" fill="hold">
                      <p:stCondLst>
                        <p:cond delay="0"/>
                      </p:stCondLst>
                      <p:childTnLst>
                        <p:par>
                          <p:cTn id="57" fill="hold">
                            <p:stCondLst>
                              <p:cond delay="0"/>
                            </p:stCondLst>
                            <p:childTnLst>
                              <p:par>
                                <p:cTn id="58" presetID="1" presetClass="exit" presetSubtype="0" fill="hold" grpId="2" nodeType="clickEffect">
                                  <p:stCondLst>
                                    <p:cond delay="0"/>
                                  </p:stCondLst>
                                  <p:childTnLst>
                                    <p:set>
                                      <p:cBhvr>
                                        <p:cTn id="59"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60" restart="whenNotActive" fill="hold" evtFilter="cancelBubble" nodeType="interactiveSeq">
                <p:stCondLst>
                  <p:cond evt="onClick" delay="0">
                    <p:tgtEl>
                      <p:spTgt spid="32"/>
                    </p:tgtEl>
                  </p:cond>
                </p:stCondLst>
                <p:endSync evt="end" delay="0">
                  <p:rtn val="all"/>
                </p:endSync>
                <p:childTnLst>
                  <p:par>
                    <p:cTn id="61" fill="hold">
                      <p:stCondLst>
                        <p:cond delay="0"/>
                      </p:stCondLst>
                      <p:childTnLst>
                        <p:par>
                          <p:cTn id="62" fill="hold">
                            <p:stCondLst>
                              <p:cond delay="0"/>
                            </p:stCondLst>
                            <p:childTnLst>
                              <p:par>
                                <p:cTn id="63" presetID="1" presetClass="exit" presetSubtype="0" fill="hold" grpId="2" nodeType="clickEffect">
                                  <p:stCondLst>
                                    <p:cond delay="0"/>
                                  </p:stCondLst>
                                  <p:childTnLst>
                                    <p:set>
                                      <p:cBhvr>
                                        <p:cTn id="64"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65" restart="whenNotActive" fill="hold" evtFilter="cancelBubble" nodeType="interactiveSeq">
                <p:stCondLst>
                  <p:cond evt="onClick" delay="0">
                    <p:tgtEl>
                      <p:spTgt spid="2"/>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childTnLst>
                                </p:cTn>
                              </p:par>
                              <p:par>
                                <p:cTn id="70" presetID="42" presetClass="path" presetSubtype="0" accel="50000" decel="50000" fill="hold" grpId="1" nodeType="withEffect">
                                  <p:stCondLst>
                                    <p:cond delay="0"/>
                                  </p:stCondLst>
                                  <p:childTnLst>
                                    <p:animMotion origin="layout" path="M 3.33333E-6 -1.11111E-6 L -1.01702 0.00058 " pathEditMode="relative" rAng="0" ptsTypes="AA">
                                      <p:cBhvr>
                                        <p:cTn id="71" dur="200" fill="hold"/>
                                        <p:tgtEl>
                                          <p:spTgt spid="29"/>
                                        </p:tgtEl>
                                        <p:attrNameLst>
                                          <p:attrName>ppt_x</p:attrName>
                                          <p:attrName>ppt_y</p:attrName>
                                        </p:attrNameLst>
                                      </p:cBhvr>
                                      <p:rCtr x="-50868" y="0"/>
                                    </p:animMotion>
                                  </p:childTnLst>
                                </p:cTn>
                              </p:par>
                              <p:par>
                                <p:cTn id="72" presetID="1"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childTnLst>
                                </p:cTn>
                              </p:par>
                              <p:par>
                                <p:cTn id="74" presetID="42" presetClass="path" presetSubtype="0" accel="50000" decel="50000" fill="hold" grpId="1" nodeType="withEffect">
                                  <p:stCondLst>
                                    <p:cond delay="0"/>
                                  </p:stCondLst>
                                  <p:childTnLst>
                                    <p:animMotion origin="layout" path="M 3.33333E-6 7.40741E-7 L -1.01771 -0.00289 " pathEditMode="relative" rAng="0" ptsTypes="AA">
                                      <p:cBhvr>
                                        <p:cTn id="75" dur="200" fill="hold"/>
                                        <p:tgtEl>
                                          <p:spTgt spid="31"/>
                                        </p:tgtEl>
                                        <p:attrNameLst>
                                          <p:attrName>ppt_x</p:attrName>
                                          <p:attrName>ppt_y</p:attrName>
                                        </p:attrNameLst>
                                      </p:cBhvr>
                                      <p:rCtr x="-50903" y="-174"/>
                                    </p:animMotion>
                                  </p:childTnLst>
                                </p:cTn>
                              </p:par>
                              <p:par>
                                <p:cTn id="76" presetID="1" presetClass="entr" presetSubtype="0"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childTnLst>
                                </p:cTn>
                              </p:par>
                              <p:par>
                                <p:cTn id="78" presetID="42" presetClass="path" presetSubtype="0" accel="50000" decel="50000" fill="hold" grpId="1" nodeType="withEffect">
                                  <p:stCondLst>
                                    <p:cond delay="0"/>
                                  </p:stCondLst>
                                  <p:childTnLst>
                                    <p:animMotion origin="layout" path="M 3.33333E-6 -5.55556E-7 L -1.01632 -0.00231 " pathEditMode="relative" rAng="0" ptsTypes="AA">
                                      <p:cBhvr>
                                        <p:cTn id="79" dur="200" fill="hold"/>
                                        <p:tgtEl>
                                          <p:spTgt spid="34"/>
                                        </p:tgtEl>
                                        <p:attrNameLst>
                                          <p:attrName>ppt_x</p:attrName>
                                          <p:attrName>ppt_y</p:attrName>
                                        </p:attrNameLst>
                                      </p:cBhvr>
                                      <p:rCtr x="-50833" y="-116"/>
                                    </p:animMotion>
                                  </p:childTnLst>
                                </p:cTn>
                              </p:par>
                            </p:childTnLst>
                          </p:cTn>
                        </p:par>
                      </p:childTnLst>
                    </p:cTn>
                  </p:par>
                </p:childTnLst>
              </p:cTn>
              <p:nextCondLst>
                <p:cond evt="onClick" delay="0">
                  <p:tgtEl>
                    <p:spTgt spid="2"/>
                  </p:tgtEl>
                </p:cond>
              </p:nextCondLst>
            </p:seq>
            <p:seq concurrent="1" nextAc="seek">
              <p:cTn id="80" restart="whenNotActive" fill="hold" evtFilter="cancelBubble" nodeType="interactiveSeq">
                <p:stCondLst>
                  <p:cond evt="onClick" delay="0">
                    <p:tgtEl>
                      <p:spTgt spid="34"/>
                    </p:tgtEl>
                  </p:cond>
                </p:stCondLst>
                <p:endSync evt="end" delay="0">
                  <p:rtn val="all"/>
                </p:endSync>
                <p:childTnLst>
                  <p:par>
                    <p:cTn id="81" fill="hold">
                      <p:stCondLst>
                        <p:cond delay="0"/>
                      </p:stCondLst>
                      <p:childTnLst>
                        <p:par>
                          <p:cTn id="82" fill="hold">
                            <p:stCondLst>
                              <p:cond delay="0"/>
                            </p:stCondLst>
                            <p:childTnLst>
                              <p:par>
                                <p:cTn id="83" presetID="1" presetClass="exit" presetSubtype="0" fill="hold" grpId="2" nodeType="clickEffect">
                                  <p:stCondLst>
                                    <p:cond delay="0"/>
                                  </p:stCondLst>
                                  <p:childTnLst>
                                    <p:set>
                                      <p:cBhvr>
                                        <p:cTn id="84"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85" restart="whenNotActive" fill="hold" evtFilter="cancelBubble" nodeType="interactiveSeq">
                <p:stCondLst>
                  <p:cond evt="onClick" delay="0">
                    <p:tgtEl>
                      <p:spTgt spid="33795"/>
                    </p:tgtEl>
                  </p:cond>
                </p:stCondLst>
                <p:endSync evt="end" delay="0">
                  <p:rtn val="all"/>
                </p:endSync>
                <p:childTnLst>
                  <p:par>
                    <p:cTn id="86" fill="hold">
                      <p:stCondLst>
                        <p:cond delay="0"/>
                      </p:stCondLst>
                      <p:childTnLst>
                        <p:par>
                          <p:cTn id="87" fill="hold">
                            <p:stCondLst>
                              <p:cond delay="0"/>
                            </p:stCondLst>
                            <p:childTnLst>
                              <p:par>
                                <p:cTn id="88" presetID="1"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childTnLst>
                                </p:cTn>
                              </p:par>
                              <p:par>
                                <p:cTn id="90" presetID="42" presetClass="path" presetSubtype="0" accel="50000" decel="50000" fill="hold" grpId="1" nodeType="withEffect">
                                  <p:stCondLst>
                                    <p:cond delay="0"/>
                                  </p:stCondLst>
                                  <p:childTnLst>
                                    <p:animMotion origin="layout" path="M 3.33333E-6 -1.85185E-6 L -1.01598 -0.00636 " pathEditMode="relative" rAng="0" ptsTypes="AA">
                                      <p:cBhvr>
                                        <p:cTn id="91" dur="200" fill="hold"/>
                                        <p:tgtEl>
                                          <p:spTgt spid="32"/>
                                        </p:tgtEl>
                                        <p:attrNameLst>
                                          <p:attrName>ppt_x</p:attrName>
                                          <p:attrName>ppt_y</p:attrName>
                                        </p:attrNameLst>
                                      </p:cBhvr>
                                      <p:rCtr x="-50799" y="-347"/>
                                    </p:animMotion>
                                  </p:childTnLst>
                                </p:cTn>
                              </p:par>
                            </p:childTnLst>
                          </p:cTn>
                        </p:par>
                      </p:childTnLst>
                    </p:cTn>
                  </p:par>
                </p:childTnLst>
              </p:cTn>
              <p:nextCondLst>
                <p:cond evt="onClick" delay="0">
                  <p:tgtEl>
                    <p:spTgt spid="33795"/>
                  </p:tgtEl>
                </p:cond>
              </p:nextCondLst>
            </p:seq>
          </p:childTnLst>
        </p:cTn>
      </p:par>
    </p:tnLst>
    <p:bldLst>
      <p:bldP spid="56328" grpId="0"/>
      <p:bldP spid="56328" grpId="1"/>
      <p:bldP spid="13" grpId="0"/>
      <p:bldP spid="14" grpId="0"/>
      <p:bldP spid="20" grpId="0"/>
      <p:bldP spid="21" grpId="0"/>
      <p:bldP spid="23" grpId="0"/>
      <p:bldP spid="25" grpId="0"/>
      <p:bldP spid="3" grpId="0"/>
      <p:bldP spid="3" grpId="1"/>
      <p:bldP spid="24" grpId="0"/>
      <p:bldP spid="27" grpId="0" animBg="1"/>
      <p:bldP spid="31" grpId="0" animBg="1"/>
      <p:bldP spid="31" grpId="1" animBg="1"/>
      <p:bldP spid="31" grpId="2" animBg="1"/>
      <p:bldP spid="32" grpId="0" animBg="1"/>
      <p:bldP spid="32" grpId="1" animBg="1"/>
      <p:bldP spid="32" grpId="2" animBg="1"/>
      <p:bldP spid="34" grpId="0" animBg="1"/>
      <p:bldP spid="34" grpId="1" animBg="1"/>
      <p:bldP spid="34" grpId="2" animBg="1"/>
      <p:bldP spid="29" grpId="0" animBg="1"/>
      <p:bldP spid="29" grpId="1" animBg="1"/>
      <p:bldP spid="29"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CBP\Slides and Cards\Soul Winning\Misc\Pics\Pictures from Shutterstock 12-27-11 thru 1-26-12\Fire Background shutterstock_59306374.jpg"/>
          <p:cNvPicPr>
            <a:picLocks noChangeArrowheads="1"/>
          </p:cNvPicPr>
          <p:nvPr/>
        </p:nvPicPr>
        <p:blipFill>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blipFill>
            <a:blip r:embed="rId5"/>
            <a:tile tx="0" ty="0" sx="100000" sy="100000" flip="none" algn="tl"/>
          </a:blipFill>
          <a:extLst/>
        </p:spPr>
      </p:pic>
      <p:cxnSp>
        <p:nvCxnSpPr>
          <p:cNvPr id="9" name="Straight Connector 8"/>
          <p:cNvCxnSpPr>
            <a:cxnSpLocks/>
          </p:cNvCxnSpPr>
          <p:nvPr/>
        </p:nvCxnSpPr>
        <p:spPr bwMode="auto">
          <a:xfrm>
            <a:off x="65420" y="288249"/>
            <a:ext cx="4114800" cy="12895"/>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5" name="TextBox 14"/>
          <p:cNvSpPr txBox="1">
            <a:spLocks noChangeAspect="1"/>
          </p:cNvSpPr>
          <p:nvPr/>
        </p:nvSpPr>
        <p:spPr>
          <a:xfrm>
            <a:off x="251970" y="342202"/>
            <a:ext cx="3915343" cy="246221"/>
          </a:xfrm>
          <a:prstGeom prst="rect">
            <a:avLst/>
          </a:prstGeom>
          <a:noFill/>
        </p:spPr>
        <p:txBody>
          <a:bodyPr wrap="square" lIns="0" tIns="0" rIns="0" bIns="0" rtlCol="0" anchor="ctr">
            <a:spAutoFit/>
          </a:bodyPr>
          <a:lstStyle>
            <a:defPPr>
              <a:defRPr lang="en-US"/>
            </a:defPPr>
            <a:lvl1pPr>
              <a:defRPr sz="1300">
                <a:solidFill>
                  <a:schemeClr val="tx1"/>
                </a:solidFill>
                <a:latin typeface="Arial Black" panose="020B0A04020102020204" pitchFamily="34" charset="0"/>
              </a:defRPr>
            </a:lvl1pPr>
          </a:lstStyle>
          <a:p>
            <a:r>
              <a:rPr lang="es-ES" sz="1600" spc="-60" dirty="0">
                <a:ln>
                  <a:solidFill>
                    <a:schemeClr val="bg1"/>
                  </a:solidFill>
                </a:ln>
                <a:solidFill>
                  <a:srgbClr val="FFFF66"/>
                </a:solidFill>
                <a:sym typeface="Wingdings" panose="05000000000000000000" pitchFamily="2" charset="2"/>
              </a:rPr>
              <a:t>encenderse en un dolor inimaginable</a:t>
            </a:r>
            <a:r>
              <a:rPr lang="en-US" sz="1050" spc="-60" dirty="0" smtClean="0">
                <a:ln>
                  <a:solidFill>
                    <a:schemeClr val="bg1"/>
                  </a:solidFill>
                </a:ln>
                <a:solidFill>
                  <a:srgbClr val="FFFF66"/>
                </a:solidFill>
              </a:rPr>
              <a:t>,</a:t>
            </a:r>
            <a:endParaRPr lang="en-US" sz="1600" spc="-60" dirty="0">
              <a:ln>
                <a:solidFill>
                  <a:schemeClr val="bg1"/>
                </a:solidFill>
              </a:ln>
              <a:solidFill>
                <a:srgbClr val="FFFF66"/>
              </a:solidFill>
            </a:endParaRPr>
          </a:p>
        </p:txBody>
      </p:sp>
      <p:sp>
        <p:nvSpPr>
          <p:cNvPr id="18" name="TextBox 17"/>
          <p:cNvSpPr txBox="1">
            <a:spLocks noChangeAspect="1"/>
          </p:cNvSpPr>
          <p:nvPr/>
        </p:nvSpPr>
        <p:spPr>
          <a:xfrm>
            <a:off x="343852" y="585367"/>
            <a:ext cx="3703939" cy="246221"/>
          </a:xfrm>
          <a:prstGeom prst="rect">
            <a:avLst/>
          </a:prstGeom>
          <a:noFill/>
        </p:spPr>
        <p:txBody>
          <a:bodyPr wrap="square" lIns="0" tIns="0" rIns="0" bIns="0" rtlCol="0" anchor="ctr">
            <a:spAutoFit/>
          </a:bodyPr>
          <a:lstStyle>
            <a:defPPr>
              <a:defRPr lang="en-US"/>
            </a:defPPr>
            <a:lvl1pPr>
              <a:defRPr sz="1300">
                <a:solidFill>
                  <a:schemeClr val="tx1"/>
                </a:solidFill>
                <a:latin typeface="Arial Black" panose="020B0A04020102020204" pitchFamily="34" charset="0"/>
              </a:defRPr>
            </a:lvl1pPr>
          </a:lstStyle>
          <a:p>
            <a:r>
              <a:rPr lang="es-ES" sz="1600" spc="-60" dirty="0">
                <a:ln>
                  <a:solidFill>
                    <a:schemeClr val="bg1"/>
                  </a:solidFill>
                </a:ln>
                <a:solidFill>
                  <a:srgbClr val="FFFF66"/>
                </a:solidFill>
              </a:rPr>
              <a:t>incluso </a:t>
            </a:r>
            <a:r>
              <a:rPr lang="es-ES" sz="1600" spc="-60" dirty="0" smtClean="0">
                <a:ln>
                  <a:solidFill>
                    <a:schemeClr val="bg1"/>
                  </a:solidFill>
                </a:ln>
                <a:solidFill>
                  <a:srgbClr val="FFFF66"/>
                </a:solidFill>
              </a:rPr>
              <a:t>su </a:t>
            </a:r>
            <a:r>
              <a:rPr lang="es-ES" sz="1600" spc="-60" dirty="0">
                <a:ln>
                  <a:solidFill>
                    <a:schemeClr val="bg1"/>
                  </a:solidFill>
                </a:ln>
                <a:solidFill>
                  <a:srgbClr val="FFFF66"/>
                </a:solidFill>
              </a:rPr>
              <a:t>lengua estará en llamas</a:t>
            </a:r>
            <a:r>
              <a:rPr lang="en-US" sz="1050" spc="-60" dirty="0" smtClean="0">
                <a:ln>
                  <a:solidFill>
                    <a:schemeClr val="bg1"/>
                  </a:solidFill>
                </a:ln>
                <a:solidFill>
                  <a:srgbClr val="FFFF66"/>
                </a:solidFill>
              </a:rPr>
              <a:t>,</a:t>
            </a:r>
            <a:endParaRPr lang="en-US" sz="1600" spc="-60" dirty="0">
              <a:ln>
                <a:solidFill>
                  <a:schemeClr val="bg1"/>
                </a:solidFill>
              </a:ln>
              <a:solidFill>
                <a:srgbClr val="FFFF66"/>
              </a:solidFill>
            </a:endParaRPr>
          </a:p>
        </p:txBody>
      </p:sp>
      <p:sp>
        <p:nvSpPr>
          <p:cNvPr id="2" name="Arrow: Right 1"/>
          <p:cNvSpPr>
            <a:spLocks/>
          </p:cNvSpPr>
          <p:nvPr/>
        </p:nvSpPr>
        <p:spPr bwMode="auto">
          <a:xfrm>
            <a:off x="49249" y="420293"/>
            <a:ext cx="180667" cy="128016"/>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16" name="TextBox 15"/>
          <p:cNvSpPr txBox="1">
            <a:spLocks noChangeAspect="1"/>
          </p:cNvSpPr>
          <p:nvPr/>
        </p:nvSpPr>
        <p:spPr>
          <a:xfrm>
            <a:off x="251969" y="946410"/>
            <a:ext cx="4103944" cy="230832"/>
          </a:xfrm>
          <a:prstGeom prst="rect">
            <a:avLst/>
          </a:prstGeom>
          <a:noFill/>
        </p:spPr>
        <p:txBody>
          <a:bodyPr wrap="none" lIns="0" tIns="0" rIns="0" bIns="0" rtlCol="0">
            <a:spAutoFit/>
          </a:bodyPr>
          <a:lstStyle>
            <a:defPPr>
              <a:defRPr lang="en-US"/>
            </a:defPPr>
            <a:lvl1pPr>
              <a:defRPr sz="1200">
                <a:solidFill>
                  <a:schemeClr val="tx1"/>
                </a:solidFill>
                <a:latin typeface="Arial Black" panose="020B0A04020102020204" pitchFamily="34" charset="0"/>
              </a:defRPr>
            </a:lvl1pPr>
          </a:lstStyle>
          <a:p>
            <a:pPr>
              <a:tabLst>
                <a:tab pos="1541463" algn="l"/>
              </a:tabLst>
            </a:pPr>
            <a:r>
              <a:rPr lang="es-ES" sz="1500" spc="-60" dirty="0">
                <a:ln>
                  <a:solidFill>
                    <a:schemeClr val="bg1"/>
                  </a:solidFill>
                </a:ln>
                <a:solidFill>
                  <a:srgbClr val="FFFF66"/>
                </a:solidFill>
                <a:sym typeface="Wingdings" panose="05000000000000000000" pitchFamily="2" charset="2"/>
              </a:rPr>
              <a:t>constantemente en la oscuridad absoluta</a:t>
            </a:r>
            <a:r>
              <a:rPr lang="en-US" sz="1000" spc="-60" dirty="0" smtClean="0">
                <a:ln>
                  <a:solidFill>
                    <a:schemeClr val="bg1"/>
                  </a:solidFill>
                </a:ln>
                <a:solidFill>
                  <a:srgbClr val="FFFF66"/>
                </a:solidFill>
                <a:sym typeface="Wingdings" panose="05000000000000000000" pitchFamily="2" charset="2"/>
              </a:rPr>
              <a:t>,</a:t>
            </a:r>
            <a:endParaRPr lang="en-US" sz="1600" spc="-60" dirty="0">
              <a:ln>
                <a:solidFill>
                  <a:schemeClr val="bg1"/>
                </a:solidFill>
              </a:ln>
              <a:solidFill>
                <a:srgbClr val="FFFF66"/>
              </a:solidFill>
            </a:endParaRPr>
          </a:p>
        </p:txBody>
      </p:sp>
      <p:sp>
        <p:nvSpPr>
          <p:cNvPr id="25" name="TextBox 24"/>
          <p:cNvSpPr txBox="1">
            <a:spLocks noChangeAspect="1"/>
          </p:cNvSpPr>
          <p:nvPr/>
        </p:nvSpPr>
        <p:spPr>
          <a:xfrm>
            <a:off x="343852" y="1184002"/>
            <a:ext cx="3756449" cy="246221"/>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s-ES" sz="1600" spc="-60" dirty="0">
                <a:sym typeface="Wingdings" panose="05000000000000000000" pitchFamily="2" charset="2"/>
              </a:rPr>
              <a:t>una gran oscuridad que </a:t>
            </a:r>
            <a:r>
              <a:rPr lang="es-ES" sz="1600" spc="-60" dirty="0" smtClean="0">
                <a:sym typeface="Wingdings" panose="05000000000000000000" pitchFamily="2" charset="2"/>
              </a:rPr>
              <a:t>sentirá</a:t>
            </a:r>
            <a:r>
              <a:rPr lang="en-US" sz="1050" spc="-60" dirty="0" smtClean="0">
                <a:sym typeface="Wingdings" panose="05000000000000000000" pitchFamily="2" charset="2"/>
              </a:rPr>
              <a:t>,</a:t>
            </a:r>
            <a:endParaRPr lang="en-US" sz="1600" spc="-60" dirty="0"/>
          </a:p>
        </p:txBody>
      </p:sp>
      <p:sp>
        <p:nvSpPr>
          <p:cNvPr id="55" name="Arrow: Right 54"/>
          <p:cNvSpPr>
            <a:spLocks/>
          </p:cNvSpPr>
          <p:nvPr/>
        </p:nvSpPr>
        <p:spPr bwMode="auto">
          <a:xfrm>
            <a:off x="44212" y="1012715"/>
            <a:ext cx="180667" cy="128016"/>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91" name="TextBox 90"/>
          <p:cNvSpPr txBox="1">
            <a:spLocks noChangeAspect="1"/>
          </p:cNvSpPr>
          <p:nvPr/>
        </p:nvSpPr>
        <p:spPr>
          <a:xfrm>
            <a:off x="251970" y="2851380"/>
            <a:ext cx="3915343" cy="246221"/>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n-US" sz="1600" spc="-60" dirty="0">
                <a:ln>
                  <a:solidFill>
                    <a:schemeClr val="bg1"/>
                  </a:solidFill>
                </a:ln>
                <a:solidFill>
                  <a:srgbClr val="FFFF66"/>
                </a:solidFill>
                <a:sym typeface="Wingdings" panose="05000000000000000000" pitchFamily="2" charset="2"/>
              </a:rPr>
              <a:t>muy lentamente fundiéndose</a:t>
            </a:r>
            <a:endParaRPr lang="en-US" sz="1600" spc="-60" dirty="0">
              <a:ln>
                <a:solidFill>
                  <a:schemeClr val="bg1"/>
                </a:solidFill>
              </a:ln>
              <a:solidFill>
                <a:srgbClr val="FFFF66"/>
              </a:solidFill>
            </a:endParaRPr>
          </a:p>
        </p:txBody>
      </p:sp>
      <p:sp>
        <p:nvSpPr>
          <p:cNvPr id="17" name="TextBox 16"/>
          <p:cNvSpPr txBox="1">
            <a:spLocks noChangeAspect="1"/>
          </p:cNvSpPr>
          <p:nvPr/>
        </p:nvSpPr>
        <p:spPr>
          <a:xfrm>
            <a:off x="251968" y="1581400"/>
            <a:ext cx="3795820" cy="230832"/>
          </a:xfrm>
          <a:prstGeom prst="rect">
            <a:avLst/>
          </a:prstGeom>
          <a:noFill/>
        </p:spPr>
        <p:txBody>
          <a:bodyPr wrap="square" lIns="0" tIns="0" rIns="0" bIns="0" rtlCol="0">
            <a:spAutoFit/>
          </a:bodyPr>
          <a:lstStyle>
            <a:defPPr>
              <a:defRPr lang="en-US"/>
            </a:defPPr>
            <a:lvl1pPr>
              <a:defRPr sz="1200">
                <a:solidFill>
                  <a:schemeClr val="tx1"/>
                </a:solidFill>
                <a:latin typeface="Arial Black" panose="020B0A04020102020204" pitchFamily="34" charset="0"/>
              </a:defRPr>
            </a:lvl1pPr>
          </a:lstStyle>
          <a:p>
            <a:r>
              <a:rPr lang="es-ES" sz="1500" spc="-60" dirty="0">
                <a:ln>
                  <a:solidFill>
                    <a:schemeClr val="bg1"/>
                  </a:solidFill>
                </a:ln>
                <a:solidFill>
                  <a:srgbClr val="FFFF66"/>
                </a:solidFill>
                <a:sym typeface="Wingdings" panose="05000000000000000000" pitchFamily="2" charset="2"/>
              </a:rPr>
              <a:t>regularmente azotado y pisoteado</a:t>
            </a:r>
            <a:endParaRPr lang="en-US" sz="1500" spc="-60" dirty="0">
              <a:ln>
                <a:solidFill>
                  <a:schemeClr val="bg1"/>
                </a:solidFill>
              </a:ln>
              <a:solidFill>
                <a:srgbClr val="FFFF66"/>
              </a:solidFill>
              <a:sym typeface="Wingdings" panose="05000000000000000000" pitchFamily="2" charset="2"/>
            </a:endParaRPr>
          </a:p>
        </p:txBody>
      </p:sp>
      <p:sp>
        <p:nvSpPr>
          <p:cNvPr id="19" name="TextBox 18"/>
          <p:cNvSpPr txBox="1">
            <a:spLocks noChangeAspect="1"/>
          </p:cNvSpPr>
          <p:nvPr/>
        </p:nvSpPr>
        <p:spPr>
          <a:xfrm>
            <a:off x="251969" y="2216391"/>
            <a:ext cx="4204008" cy="246221"/>
          </a:xfrm>
          <a:prstGeom prst="rect">
            <a:avLst/>
          </a:prstGeom>
          <a:noFill/>
        </p:spPr>
        <p:txBody>
          <a:bodyPr wrap="square" lIns="0" tIns="0" rIns="0" bIns="0" rtlCol="0">
            <a:spAutoFit/>
          </a:bodyPr>
          <a:lstStyle>
            <a:defPPr>
              <a:defRPr lang="en-US"/>
            </a:defPPr>
            <a:lvl1pPr>
              <a:defRPr sz="1200">
                <a:solidFill>
                  <a:schemeClr val="tx1"/>
                </a:solidFill>
                <a:latin typeface="Arial Black" panose="020B0A04020102020204" pitchFamily="34" charset="0"/>
              </a:defRPr>
            </a:lvl1pPr>
          </a:lstStyle>
          <a:p>
            <a:r>
              <a:rPr lang="en-US" sz="1600" spc="-60" dirty="0">
                <a:ln>
                  <a:solidFill>
                    <a:schemeClr val="bg1"/>
                  </a:solidFill>
                </a:ln>
                <a:solidFill>
                  <a:srgbClr val="FFFF66"/>
                </a:solidFill>
                <a:sym typeface="Wingdings" panose="05000000000000000000" pitchFamily="2" charset="2"/>
              </a:rPr>
              <a:t>enormes tormentas interminables</a:t>
            </a:r>
            <a:r>
              <a:rPr lang="en-US" sz="1000" spc="-60" dirty="0" smtClean="0">
                <a:ln>
                  <a:solidFill>
                    <a:schemeClr val="bg1"/>
                  </a:solidFill>
                </a:ln>
                <a:solidFill>
                  <a:srgbClr val="FFFF66"/>
                </a:solidFill>
                <a:sym typeface="Wingdings" panose="05000000000000000000" pitchFamily="2" charset="2"/>
              </a:rPr>
              <a:t>,</a:t>
            </a:r>
            <a:endParaRPr lang="en-US" sz="1600" spc="-60" dirty="0">
              <a:ln>
                <a:solidFill>
                  <a:schemeClr val="bg1"/>
                </a:solidFill>
              </a:ln>
              <a:solidFill>
                <a:srgbClr val="FFFF66"/>
              </a:solidFill>
            </a:endParaRPr>
          </a:p>
        </p:txBody>
      </p:sp>
      <p:sp>
        <p:nvSpPr>
          <p:cNvPr id="20" name="TextBox 19"/>
          <p:cNvSpPr txBox="1"/>
          <p:nvPr/>
        </p:nvSpPr>
        <p:spPr>
          <a:xfrm>
            <a:off x="57308" y="53113"/>
            <a:ext cx="4514799" cy="276999"/>
          </a:xfrm>
          <a:prstGeom prst="rect">
            <a:avLst/>
          </a:prstGeom>
          <a:noFill/>
        </p:spPr>
        <p:txBody>
          <a:bodyPr wrap="square" lIns="0" tIns="0" rIns="0" bIns="0" rtlCol="0">
            <a:spAutoFit/>
          </a:bodyPr>
          <a:lstStyle>
            <a:defPPr>
              <a:defRPr lang="en-US"/>
            </a:defPPr>
            <a:lvl1pPr>
              <a:defRPr sz="1500">
                <a:ln>
                  <a:solidFill>
                    <a:srgbClr val="C3260C"/>
                  </a:solidFill>
                </a:ln>
                <a:solidFill>
                  <a:srgbClr val="FFFFFF"/>
                </a:solidFill>
                <a:latin typeface="Arial Black" panose="020B0A04020102020204" pitchFamily="34" charset="0"/>
              </a:defRPr>
            </a:lvl1pPr>
          </a:lstStyle>
          <a:p>
            <a:r>
              <a:rPr lang="en-US" sz="1800" dirty="0">
                <a:ln w="12700">
                  <a:solidFill>
                    <a:schemeClr val="bg1"/>
                  </a:solidFill>
                </a:ln>
                <a:solidFill>
                  <a:srgbClr val="FFFF66"/>
                </a:solidFill>
              </a:rPr>
              <a:t>E</a:t>
            </a:r>
            <a:r>
              <a:rPr lang="en-US" sz="1800" dirty="0" smtClean="0">
                <a:ln w="12700">
                  <a:solidFill>
                    <a:schemeClr val="bg1"/>
                  </a:solidFill>
                </a:ln>
                <a:solidFill>
                  <a:srgbClr val="FFFF66"/>
                </a:solidFill>
              </a:rPr>
              <a:t>n </a:t>
            </a:r>
            <a:r>
              <a:rPr lang="en-US" sz="1600" spc="-100" dirty="0">
                <a:ln w="12700">
                  <a:solidFill>
                    <a:srgbClr val="C3260C"/>
                  </a:solidFill>
                </a:ln>
                <a:solidFill>
                  <a:schemeClr val="tx1"/>
                </a:solidFill>
              </a:rPr>
              <a:t>e</a:t>
            </a:r>
            <a:r>
              <a:rPr lang="en-US" sz="1600" spc="-100" dirty="0" smtClean="0">
                <a:ln w="12700">
                  <a:solidFill>
                    <a:srgbClr val="C3260C"/>
                  </a:solidFill>
                </a:ln>
                <a:solidFill>
                  <a:schemeClr val="tx1"/>
                </a:solidFill>
              </a:rPr>
              <a:t>l Lago de Fuego</a:t>
            </a:r>
            <a:r>
              <a:rPr lang="en-US" sz="1800" dirty="0">
                <a:ln w="12700">
                  <a:solidFill>
                    <a:schemeClr val="bg1"/>
                  </a:solidFill>
                </a:ln>
                <a:solidFill>
                  <a:srgbClr val="FFFF66"/>
                </a:solidFill>
              </a:rPr>
              <a:t>, </a:t>
            </a:r>
            <a:r>
              <a:rPr lang="en-US" sz="1800" dirty="0" smtClean="0">
                <a:ln w="12700">
                  <a:solidFill>
                    <a:schemeClr val="bg1"/>
                  </a:solidFill>
                </a:ln>
                <a:solidFill>
                  <a:srgbClr val="FFFF66"/>
                </a:solidFill>
              </a:rPr>
              <a:t>usted lo hará...</a:t>
            </a:r>
            <a:endParaRPr lang="en-US" sz="1800" dirty="0">
              <a:ln w="12700">
                <a:solidFill>
                  <a:schemeClr val="bg1"/>
                </a:solidFill>
              </a:ln>
              <a:solidFill>
                <a:srgbClr val="FFFF66"/>
              </a:solidFill>
            </a:endParaRPr>
          </a:p>
        </p:txBody>
      </p:sp>
      <p:cxnSp>
        <p:nvCxnSpPr>
          <p:cNvPr id="4" name="Straight Connector 3"/>
          <p:cNvCxnSpPr/>
          <p:nvPr/>
        </p:nvCxnSpPr>
        <p:spPr bwMode="auto">
          <a:xfrm>
            <a:off x="-92311" y="771027"/>
            <a:ext cx="5257800" cy="61154"/>
          </a:xfrm>
          <a:prstGeom prst="line">
            <a:avLst/>
          </a:prstGeom>
          <a:noFill/>
          <a:ln w="9525" cap="flat" cmpd="sng" algn="ctr">
            <a:noFill/>
            <a:prstDash val="solid"/>
            <a:round/>
            <a:headEnd type="none" w="med" len="med"/>
            <a:tailEnd type="none" w="med" len="med"/>
          </a:ln>
          <a:effectLst/>
        </p:spPr>
      </p:cxnSp>
      <p:sp>
        <p:nvSpPr>
          <p:cNvPr id="26" name="TextBox 25"/>
          <p:cNvSpPr txBox="1">
            <a:spLocks noChangeAspect="1"/>
          </p:cNvSpPr>
          <p:nvPr/>
        </p:nvSpPr>
        <p:spPr>
          <a:xfrm>
            <a:off x="343850" y="1819157"/>
            <a:ext cx="4193366" cy="246221"/>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s-ES" sz="1600" spc="-60" dirty="0">
                <a:sym typeface="Wingdings" panose="05000000000000000000" pitchFamily="2" charset="2"/>
              </a:rPr>
              <a:t>por una </a:t>
            </a:r>
            <a:r>
              <a:rPr lang="es-ES" sz="1600" spc="-60" dirty="0" smtClean="0">
                <a:sym typeface="Wingdings" panose="05000000000000000000" pitchFamily="2" charset="2"/>
              </a:rPr>
              <a:t>criaturas </a:t>
            </a:r>
            <a:r>
              <a:rPr lang="es-ES" sz="1600" spc="-60" dirty="0">
                <a:sym typeface="Wingdings" panose="05000000000000000000" pitchFamily="2" charset="2"/>
              </a:rPr>
              <a:t>masiva y despiadada</a:t>
            </a:r>
            <a:r>
              <a:rPr lang="en-US" sz="1000" spc="-60" dirty="0" smtClean="0">
                <a:sym typeface="Wingdings" panose="05000000000000000000" pitchFamily="2" charset="2"/>
              </a:rPr>
              <a:t>,</a:t>
            </a:r>
            <a:endParaRPr lang="en-US" spc="-60" dirty="0"/>
          </a:p>
        </p:txBody>
      </p:sp>
      <p:sp>
        <p:nvSpPr>
          <p:cNvPr id="27" name="TextBox 26"/>
          <p:cNvSpPr txBox="1">
            <a:spLocks noChangeAspect="1"/>
          </p:cNvSpPr>
          <p:nvPr/>
        </p:nvSpPr>
        <p:spPr>
          <a:xfrm>
            <a:off x="343852" y="2460053"/>
            <a:ext cx="4228151" cy="230832"/>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n-US" sz="1500" spc="-60" dirty="0">
                <a:sym typeface="Wingdings" panose="05000000000000000000" pitchFamily="2" charset="2"/>
              </a:rPr>
              <a:t>olas de carbones ardientes que te golpean,</a:t>
            </a:r>
            <a:endParaRPr lang="en-US" sz="1500" spc="-60" dirty="0"/>
          </a:p>
        </p:txBody>
      </p:sp>
      <p:sp>
        <p:nvSpPr>
          <p:cNvPr id="28" name="TextBox 27"/>
          <p:cNvSpPr txBox="1">
            <a:spLocks noChangeAspect="1"/>
          </p:cNvSpPr>
          <p:nvPr/>
        </p:nvSpPr>
        <p:spPr>
          <a:xfrm>
            <a:off x="343849" y="3080852"/>
            <a:ext cx="4084938" cy="246221"/>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s-ES" sz="1600" spc="-60" dirty="0">
                <a:sym typeface="Wingdings" panose="05000000000000000000" pitchFamily="2" charset="2"/>
              </a:rPr>
              <a:t>hasta tu mismo </a:t>
            </a:r>
            <a:r>
              <a:rPr lang="es-ES" sz="1600" spc="-60" dirty="0" smtClean="0">
                <a:sym typeface="Wingdings" panose="05000000000000000000" pitchFamily="2" charset="2"/>
              </a:rPr>
              <a:t>núcleo - un gusano</a:t>
            </a:r>
            <a:r>
              <a:rPr lang="en-US" sz="1050" spc="-60" dirty="0" smtClean="0">
                <a:sym typeface="Wingdings" panose="05000000000000000000" pitchFamily="2" charset="2"/>
              </a:rPr>
              <a:t>.</a:t>
            </a:r>
            <a:endParaRPr lang="en-US" sz="1050" spc="-60" dirty="0"/>
          </a:p>
        </p:txBody>
      </p:sp>
      <p:sp>
        <p:nvSpPr>
          <p:cNvPr id="29" name="TextBox 28"/>
          <p:cNvSpPr txBox="1">
            <a:spLocks/>
          </p:cNvSpPr>
          <p:nvPr/>
        </p:nvSpPr>
        <p:spPr>
          <a:xfrm>
            <a:off x="4239058" y="400179"/>
            <a:ext cx="298159"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smtClean="0"/>
              <a:t>Lucas </a:t>
            </a:r>
            <a:r>
              <a:rPr lang="en-US" sz="400" b="1" dirty="0"/>
              <a:t>16:24</a:t>
            </a:r>
          </a:p>
        </p:txBody>
      </p:sp>
      <p:sp>
        <p:nvSpPr>
          <p:cNvPr id="30" name="TextBox 29"/>
          <p:cNvSpPr txBox="1"/>
          <p:nvPr/>
        </p:nvSpPr>
        <p:spPr>
          <a:xfrm>
            <a:off x="-3200400" y="398379"/>
            <a:ext cx="311150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i="1" dirty="0"/>
              <a:t>refresque mi lengua; porque soy atormentado en esta llama</a:t>
            </a:r>
            <a:r>
              <a:rPr lang="es-ES" i="1" dirty="0" smtClean="0"/>
              <a:t>.</a:t>
            </a:r>
            <a:endParaRPr lang="en-US" i="1" dirty="0"/>
          </a:p>
        </p:txBody>
      </p:sp>
      <p:sp>
        <p:nvSpPr>
          <p:cNvPr id="31" name="TextBox 30"/>
          <p:cNvSpPr txBox="1">
            <a:spLocks/>
          </p:cNvSpPr>
          <p:nvPr/>
        </p:nvSpPr>
        <p:spPr>
          <a:xfrm>
            <a:off x="4227837" y="634733"/>
            <a:ext cx="309380"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smtClean="0"/>
              <a:t>Santiago </a:t>
            </a:r>
            <a:r>
              <a:rPr lang="en-US" sz="400" b="1" dirty="0"/>
              <a:t>3:6</a:t>
            </a:r>
          </a:p>
        </p:txBody>
      </p:sp>
      <p:sp>
        <p:nvSpPr>
          <p:cNvPr id="32" name="TextBox 31"/>
          <p:cNvSpPr txBox="1"/>
          <p:nvPr/>
        </p:nvSpPr>
        <p:spPr>
          <a:xfrm>
            <a:off x="-1989781" y="612506"/>
            <a:ext cx="1900881"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a:t>la </a:t>
            </a:r>
            <a:r>
              <a:rPr lang="en-US" i="1" dirty="0" err="1" smtClean="0"/>
              <a:t>lengua</a:t>
            </a:r>
            <a:r>
              <a:rPr lang="en-US" i="1" dirty="0" smtClean="0"/>
              <a:t>…es </a:t>
            </a:r>
            <a:r>
              <a:rPr lang="en-US" i="1" dirty="0" err="1"/>
              <a:t>inflamada</a:t>
            </a:r>
            <a:r>
              <a:rPr lang="en-US" i="1" dirty="0"/>
              <a:t> del infierno.</a:t>
            </a:r>
          </a:p>
        </p:txBody>
      </p:sp>
      <p:sp>
        <p:nvSpPr>
          <p:cNvPr id="33" name="TextBox 32"/>
          <p:cNvSpPr txBox="1">
            <a:spLocks/>
          </p:cNvSpPr>
          <p:nvPr/>
        </p:nvSpPr>
        <p:spPr>
          <a:xfrm>
            <a:off x="4206997" y="845860"/>
            <a:ext cx="330219"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smtClean="0"/>
              <a:t>Salmos </a:t>
            </a:r>
            <a:r>
              <a:rPr lang="en-US" sz="400" b="1" dirty="0"/>
              <a:t>73:19</a:t>
            </a:r>
          </a:p>
        </p:txBody>
      </p:sp>
      <p:sp>
        <p:nvSpPr>
          <p:cNvPr id="34" name="TextBox 33"/>
          <p:cNvSpPr txBox="1"/>
          <p:nvPr/>
        </p:nvSpPr>
        <p:spPr>
          <a:xfrm>
            <a:off x="-2438400" y="826632"/>
            <a:ext cx="234950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dirty="0"/>
              <a:t>Fueron enteramente consumidos de terrores</a:t>
            </a:r>
            <a:endParaRPr lang="en-US" i="1" dirty="0"/>
          </a:p>
        </p:txBody>
      </p:sp>
      <p:sp>
        <p:nvSpPr>
          <p:cNvPr id="35" name="TextBox 34"/>
          <p:cNvSpPr txBox="1">
            <a:spLocks/>
          </p:cNvSpPr>
          <p:nvPr/>
        </p:nvSpPr>
        <p:spPr>
          <a:xfrm>
            <a:off x="4267912" y="961273"/>
            <a:ext cx="269304"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smtClean="0"/>
              <a:t>Judas </a:t>
            </a:r>
            <a:r>
              <a:rPr lang="en-US" sz="400" b="1" dirty="0"/>
              <a:t>1:13</a:t>
            </a:r>
          </a:p>
        </p:txBody>
      </p:sp>
      <p:sp>
        <p:nvSpPr>
          <p:cNvPr id="36" name="TextBox 35"/>
          <p:cNvSpPr txBox="1"/>
          <p:nvPr/>
        </p:nvSpPr>
        <p:spPr>
          <a:xfrm>
            <a:off x="-3657599" y="1040758"/>
            <a:ext cx="356870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i="1" dirty="0"/>
              <a:t>a las cuales está reservada la oscuridad de las tinieblas para siempre</a:t>
            </a:r>
            <a:endParaRPr lang="en-US" i="1" dirty="0"/>
          </a:p>
        </p:txBody>
      </p:sp>
      <p:sp>
        <p:nvSpPr>
          <p:cNvPr id="37" name="Text Box 4"/>
          <p:cNvSpPr txBox="1">
            <a:spLocks noChangeArrowheads="1"/>
          </p:cNvSpPr>
          <p:nvPr/>
        </p:nvSpPr>
        <p:spPr bwMode="auto">
          <a:xfrm>
            <a:off x="4274322" y="1255572"/>
            <a:ext cx="262892" cy="61555"/>
          </a:xfrm>
          <a:prstGeom prst="rect">
            <a:avLst/>
          </a:prstGeom>
          <a:noFill/>
          <a:ln>
            <a:noFill/>
          </a:ln>
        </p:spPr>
        <p:txBody>
          <a:bodyPr wrap="none" lIns="0" tIns="0" rIns="0" bIns="0" rtlCol="0" anchor="ctr" anchorCtr="0">
            <a:spAutoFit/>
          </a:bodyPr>
          <a:lstStyle>
            <a:defPPr>
              <a:defRPr lang="en-US"/>
            </a:defPPr>
            <a:lvl1pPr algn="ctr">
              <a:defRPr sz="900"/>
            </a:lvl1pPr>
          </a:lstStyle>
          <a:p>
            <a:r>
              <a:rPr lang="en-US" sz="400" b="1" dirty="0" smtClean="0"/>
              <a:t>Isaias </a:t>
            </a:r>
            <a:r>
              <a:rPr lang="en-US" sz="400" b="1" dirty="0"/>
              <a:t>60:2</a:t>
            </a:r>
          </a:p>
        </p:txBody>
      </p:sp>
      <p:sp>
        <p:nvSpPr>
          <p:cNvPr id="38" name="TextBox 37"/>
          <p:cNvSpPr txBox="1"/>
          <p:nvPr/>
        </p:nvSpPr>
        <p:spPr>
          <a:xfrm>
            <a:off x="-2667000" y="1254884"/>
            <a:ext cx="257810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dirty="0"/>
              <a:t>tinieblas cubrirán la tierra, y oscuridad los </a:t>
            </a:r>
            <a:r>
              <a:rPr lang="es-ES" dirty="0" smtClean="0"/>
              <a:t>pueblos</a:t>
            </a:r>
            <a:endParaRPr lang="en-US" i="1" dirty="0"/>
          </a:p>
        </p:txBody>
      </p:sp>
      <p:sp>
        <p:nvSpPr>
          <p:cNvPr id="39" name="Text Box 4"/>
          <p:cNvSpPr txBox="1">
            <a:spLocks noChangeArrowheads="1"/>
          </p:cNvSpPr>
          <p:nvPr/>
        </p:nvSpPr>
        <p:spPr bwMode="auto">
          <a:xfrm>
            <a:off x="4231043" y="1388216"/>
            <a:ext cx="306174"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smtClean="0"/>
              <a:t>Exodo </a:t>
            </a:r>
            <a:r>
              <a:rPr lang="en-US" sz="400" b="1" dirty="0"/>
              <a:t>10:21</a:t>
            </a:r>
          </a:p>
        </p:txBody>
      </p:sp>
      <p:sp>
        <p:nvSpPr>
          <p:cNvPr id="40" name="TextBox 39"/>
          <p:cNvSpPr txBox="1"/>
          <p:nvPr/>
        </p:nvSpPr>
        <p:spPr>
          <a:xfrm>
            <a:off x="-2305636" y="1469011"/>
            <a:ext cx="2216736" cy="138499"/>
          </a:xfrm>
          <a:prstGeom prst="rect">
            <a:avLst/>
          </a:prstGeom>
          <a:solidFill>
            <a:schemeClr val="tx1"/>
          </a:solidFill>
        </p:spPr>
        <p:txBody>
          <a:bodyPr wrap="square" lIns="0" tIns="0" rIns="0" bIns="0" rtlCol="0">
            <a:spAutoFit/>
          </a:bodyPr>
          <a:lstStyle/>
          <a:p>
            <a:pPr algn="ctr"/>
            <a:r>
              <a:rPr lang="es-ES" sz="900" dirty="0"/>
              <a:t>tinieblas </a:t>
            </a:r>
            <a:r>
              <a:rPr lang="es-ES" sz="900" dirty="0" smtClean="0"/>
              <a:t>…, </a:t>
            </a:r>
            <a:r>
              <a:rPr lang="es-ES" sz="900" dirty="0"/>
              <a:t>tales que cualquiera las palpe.</a:t>
            </a:r>
            <a:endParaRPr lang="en-US" sz="900" i="1" dirty="0"/>
          </a:p>
        </p:txBody>
      </p:sp>
      <p:sp>
        <p:nvSpPr>
          <p:cNvPr id="41" name="TextBox 40"/>
          <p:cNvSpPr txBox="1">
            <a:spLocks/>
          </p:cNvSpPr>
          <p:nvPr/>
        </p:nvSpPr>
        <p:spPr>
          <a:xfrm>
            <a:off x="4245470" y="1638425"/>
            <a:ext cx="291747"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smtClean="0"/>
              <a:t>Isaias </a:t>
            </a:r>
            <a:r>
              <a:rPr lang="en-US" sz="400" b="1" dirty="0"/>
              <a:t>28:18</a:t>
            </a:r>
          </a:p>
        </p:txBody>
      </p:sp>
      <p:sp>
        <p:nvSpPr>
          <p:cNvPr id="42" name="TextBox 41"/>
          <p:cNvSpPr txBox="1"/>
          <p:nvPr/>
        </p:nvSpPr>
        <p:spPr>
          <a:xfrm>
            <a:off x="-2819400" y="1683134"/>
            <a:ext cx="2730500" cy="246221"/>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sz="800" dirty="0"/>
              <a:t>vuestro acuerdo con el infierno no será firme; cuando pasare el turbión del azote, seréis de él hollados.</a:t>
            </a:r>
            <a:endParaRPr lang="en-US" sz="800" i="1" dirty="0"/>
          </a:p>
        </p:txBody>
      </p:sp>
      <p:sp>
        <p:nvSpPr>
          <p:cNvPr id="43" name="TextBox 42"/>
          <p:cNvSpPr txBox="1">
            <a:spLocks/>
          </p:cNvSpPr>
          <p:nvPr/>
        </p:nvSpPr>
        <p:spPr>
          <a:xfrm>
            <a:off x="4216617" y="1761533"/>
            <a:ext cx="320601"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t>Genesis 3:15</a:t>
            </a:r>
          </a:p>
        </p:txBody>
      </p:sp>
      <p:sp>
        <p:nvSpPr>
          <p:cNvPr id="44" name="TextBox 43"/>
          <p:cNvSpPr txBox="1"/>
          <p:nvPr/>
        </p:nvSpPr>
        <p:spPr>
          <a:xfrm>
            <a:off x="-3625850" y="2031915"/>
            <a:ext cx="3536950" cy="246221"/>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sz="800" i="1" dirty="0"/>
              <a:t>Y pondré enemistad entre ti y la mujer, y entre tu simiente y su simiente; Él te herirá en la cabeza, y tú le herirás en el calcañar.</a:t>
            </a:r>
            <a:endParaRPr lang="en-US" sz="800" i="1" dirty="0"/>
          </a:p>
        </p:txBody>
      </p:sp>
      <p:sp>
        <p:nvSpPr>
          <p:cNvPr id="45" name="TextBox 44"/>
          <p:cNvSpPr txBox="1">
            <a:spLocks/>
          </p:cNvSpPr>
          <p:nvPr/>
        </p:nvSpPr>
        <p:spPr>
          <a:xfrm>
            <a:off x="4235852" y="2330711"/>
            <a:ext cx="301365"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t>S</a:t>
            </a:r>
            <a:r>
              <a:rPr lang="en-US" sz="400" b="1" dirty="0" smtClean="0"/>
              <a:t>almos </a:t>
            </a:r>
            <a:r>
              <a:rPr lang="en-US" sz="400" b="1" dirty="0"/>
              <a:t>11:6</a:t>
            </a:r>
          </a:p>
        </p:txBody>
      </p:sp>
      <p:sp>
        <p:nvSpPr>
          <p:cNvPr id="46" name="TextBox 45"/>
          <p:cNvSpPr txBox="1"/>
          <p:nvPr/>
        </p:nvSpPr>
        <p:spPr>
          <a:xfrm>
            <a:off x="-3657600" y="2575584"/>
            <a:ext cx="334010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dirty="0"/>
              <a:t>Sobre los malos lloverá lazos; fuego, azufre y terrible tempestad</a:t>
            </a:r>
            <a:endParaRPr lang="en-US" i="1" dirty="0"/>
          </a:p>
        </p:txBody>
      </p:sp>
      <p:sp>
        <p:nvSpPr>
          <p:cNvPr id="48" name="TextBox 47"/>
          <p:cNvSpPr txBox="1">
            <a:spLocks/>
          </p:cNvSpPr>
          <p:nvPr/>
        </p:nvSpPr>
        <p:spPr>
          <a:xfrm>
            <a:off x="4296765" y="2448075"/>
            <a:ext cx="240450"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t>Job 27:21</a:t>
            </a:r>
          </a:p>
        </p:txBody>
      </p:sp>
      <p:sp>
        <p:nvSpPr>
          <p:cNvPr id="49" name="TextBox 48"/>
          <p:cNvSpPr txBox="1">
            <a:spLocks/>
          </p:cNvSpPr>
          <p:nvPr/>
        </p:nvSpPr>
        <p:spPr>
          <a:xfrm>
            <a:off x="4178145" y="2983417"/>
            <a:ext cx="359073"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t>S</a:t>
            </a:r>
            <a:r>
              <a:rPr lang="en-US" sz="400" b="1" dirty="0" smtClean="0"/>
              <a:t>almos </a:t>
            </a:r>
            <a:r>
              <a:rPr lang="en-US" sz="400" b="1" dirty="0"/>
              <a:t>112:10</a:t>
            </a:r>
          </a:p>
        </p:txBody>
      </p:sp>
      <p:sp>
        <p:nvSpPr>
          <p:cNvPr id="50" name="TextBox 49"/>
          <p:cNvSpPr txBox="1"/>
          <p:nvPr/>
        </p:nvSpPr>
        <p:spPr>
          <a:xfrm>
            <a:off x="-1676400" y="3003837"/>
            <a:ext cx="136525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a:t>Lo </a:t>
            </a:r>
            <a:r>
              <a:rPr lang="en-US" i="1" dirty="0" err="1"/>
              <a:t>verá</a:t>
            </a:r>
            <a:r>
              <a:rPr lang="en-US" i="1" dirty="0"/>
              <a:t> … se </a:t>
            </a:r>
            <a:r>
              <a:rPr lang="en-US" i="1" dirty="0" err="1"/>
              <a:t>consumirá</a:t>
            </a:r>
            <a:endParaRPr lang="en-US" i="1" dirty="0"/>
          </a:p>
        </p:txBody>
      </p:sp>
      <p:sp>
        <p:nvSpPr>
          <p:cNvPr id="51" name="TextBox 50"/>
          <p:cNvSpPr txBox="1">
            <a:spLocks/>
          </p:cNvSpPr>
          <p:nvPr/>
        </p:nvSpPr>
        <p:spPr>
          <a:xfrm>
            <a:off x="4325621" y="3201405"/>
            <a:ext cx="211596"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t>Job 25:6</a:t>
            </a:r>
          </a:p>
        </p:txBody>
      </p:sp>
      <p:sp>
        <p:nvSpPr>
          <p:cNvPr id="52" name="TextBox 51"/>
          <p:cNvSpPr txBox="1"/>
          <p:nvPr/>
        </p:nvSpPr>
        <p:spPr>
          <a:xfrm>
            <a:off x="-1644649" y="3217961"/>
            <a:ext cx="155575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dirty="0"/>
              <a:t>el hombre que [es] un gusano</a:t>
            </a:r>
            <a:endParaRPr lang="en-US" i="1" dirty="0"/>
          </a:p>
        </p:txBody>
      </p:sp>
      <p:sp>
        <p:nvSpPr>
          <p:cNvPr id="53" name="TextBox 52"/>
          <p:cNvSpPr txBox="1">
            <a:spLocks/>
          </p:cNvSpPr>
          <p:nvPr/>
        </p:nvSpPr>
        <p:spPr>
          <a:xfrm>
            <a:off x="4239058" y="2109851"/>
            <a:ext cx="298159" cy="61555"/>
          </a:xfrm>
          <a:prstGeom prst="rect">
            <a:avLst/>
          </a:prstGeom>
          <a:noFill/>
          <a:ln>
            <a:noFill/>
          </a:ln>
        </p:spPr>
        <p:txBody>
          <a:bodyPr wrap="none" lIns="0" tIns="0" rIns="0" bIns="0" rtlCol="0" anchor="ctr" anchorCtr="0">
            <a:spAutoFit/>
          </a:bodyPr>
          <a:lstStyle>
            <a:defPPr>
              <a:defRPr lang="en-US"/>
            </a:defPPr>
            <a:lvl1pPr algn="ctr">
              <a:defRPr sz="400">
                <a:solidFill>
                  <a:srgbClr val="000000"/>
                </a:solidFill>
              </a:defRPr>
            </a:lvl1pPr>
          </a:lstStyle>
          <a:p>
            <a:r>
              <a:rPr lang="en-US" b="1" dirty="0" smtClean="0">
                <a:solidFill>
                  <a:schemeClr val="bg1"/>
                </a:solidFill>
              </a:rPr>
              <a:t>Lucas </a:t>
            </a:r>
            <a:r>
              <a:rPr lang="en-US" b="1" dirty="0">
                <a:solidFill>
                  <a:schemeClr val="bg1"/>
                </a:solidFill>
              </a:rPr>
              <a:t>12:47</a:t>
            </a:r>
          </a:p>
        </p:txBody>
      </p:sp>
      <p:sp>
        <p:nvSpPr>
          <p:cNvPr id="56" name="Arrow: Right 55"/>
          <p:cNvSpPr>
            <a:spLocks/>
          </p:cNvSpPr>
          <p:nvPr/>
        </p:nvSpPr>
        <p:spPr bwMode="auto">
          <a:xfrm>
            <a:off x="40003" y="1648014"/>
            <a:ext cx="180667" cy="128016"/>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57" name="Arrow: Right 56"/>
          <p:cNvSpPr>
            <a:spLocks/>
          </p:cNvSpPr>
          <p:nvPr/>
        </p:nvSpPr>
        <p:spPr bwMode="auto">
          <a:xfrm>
            <a:off x="37137" y="2288855"/>
            <a:ext cx="180667" cy="128016"/>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58" name="Arrow: Right 57"/>
          <p:cNvSpPr>
            <a:spLocks/>
          </p:cNvSpPr>
          <p:nvPr/>
        </p:nvSpPr>
        <p:spPr bwMode="auto">
          <a:xfrm>
            <a:off x="31064" y="2922056"/>
            <a:ext cx="180667" cy="128016"/>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59" name="Rectangle 58"/>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Box 53"/>
          <p:cNvSpPr txBox="1"/>
          <p:nvPr/>
        </p:nvSpPr>
        <p:spPr>
          <a:xfrm>
            <a:off x="-3962400" y="2380694"/>
            <a:ext cx="3644900" cy="123111"/>
          </a:xfrm>
          <a:prstGeom prst="rect">
            <a:avLst/>
          </a:prstGeom>
          <a:solidFill>
            <a:schemeClr val="tx1"/>
          </a:solidFill>
        </p:spPr>
        <p:txBody>
          <a:bodyPr wrap="square" lIns="0" tIns="0" rIns="0" bIns="0" rtlCol="0">
            <a:spAutoFit/>
          </a:bodyPr>
          <a:lstStyle>
            <a:defPPr>
              <a:defRPr lang="en-US"/>
            </a:defPPr>
            <a:lvl1pPr algn="ctr">
              <a:defRPr sz="900">
                <a:solidFill>
                  <a:schemeClr val="tx1"/>
                </a:solidFill>
              </a:defRPr>
            </a:lvl1pPr>
          </a:lstStyle>
          <a:p>
            <a:r>
              <a:rPr lang="es-ES" sz="800" i="1" dirty="0" smtClean="0">
                <a:solidFill>
                  <a:schemeClr val="bg1"/>
                </a:solidFill>
              </a:rPr>
              <a:t>Y </a:t>
            </a:r>
            <a:r>
              <a:rPr lang="es-ES" sz="800" i="1" dirty="0">
                <a:solidFill>
                  <a:schemeClr val="bg1"/>
                </a:solidFill>
              </a:rPr>
              <a:t>aquel siervo que </a:t>
            </a:r>
            <a:r>
              <a:rPr lang="es-ES" sz="800" i="1" dirty="0" smtClean="0">
                <a:solidFill>
                  <a:schemeClr val="bg1"/>
                </a:solidFill>
              </a:rPr>
              <a:t>… ni </a:t>
            </a:r>
            <a:r>
              <a:rPr lang="es-ES" sz="800" i="1" dirty="0">
                <a:solidFill>
                  <a:schemeClr val="bg1"/>
                </a:solidFill>
              </a:rPr>
              <a:t>hizo conforme a su voluntad, recibirá muchos azotes.</a:t>
            </a:r>
            <a:endParaRPr lang="en-US" sz="800" i="1" dirty="0">
              <a:solidFill>
                <a:schemeClr val="bg1"/>
              </a:solidFill>
            </a:endParaRPr>
          </a:p>
        </p:txBody>
      </p:sp>
      <p:sp>
        <p:nvSpPr>
          <p:cNvPr id="60" name="TextBox 59"/>
          <p:cNvSpPr txBox="1"/>
          <p:nvPr/>
        </p:nvSpPr>
        <p:spPr>
          <a:xfrm>
            <a:off x="4648200" y="736254"/>
            <a:ext cx="2971800" cy="276999"/>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Revelation 20:15 </a:t>
            </a:r>
            <a:r>
              <a:rPr lang="es-ES" dirty="0">
                <a:solidFill>
                  <a:schemeClr val="bg1"/>
                </a:solidFill>
              </a:rPr>
              <a:t>Y el que no fue hallado escrito en el libro de la vida fue lanzado en el lago de fuego.</a:t>
            </a:r>
            <a:endParaRPr lang="en-US" dirty="0">
              <a:solidFill>
                <a:schemeClr val="bg1"/>
              </a:solidFill>
            </a:endParaRPr>
          </a:p>
        </p:txBody>
      </p:sp>
      <p:sp>
        <p:nvSpPr>
          <p:cNvPr id="47" name="TextBox 46"/>
          <p:cNvSpPr txBox="1"/>
          <p:nvPr/>
        </p:nvSpPr>
        <p:spPr>
          <a:xfrm>
            <a:off x="-4419600" y="2789711"/>
            <a:ext cx="433070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s-ES" dirty="0" smtClean="0"/>
              <a:t>y </a:t>
            </a:r>
            <a:r>
              <a:rPr lang="es-ES" dirty="0"/>
              <a:t>tempestad lo arrebatará de su lugar</a:t>
            </a:r>
            <a:r>
              <a:rPr lang="es-ES" dirty="0" smtClean="0"/>
              <a:t>.  </a:t>
            </a:r>
            <a:r>
              <a:rPr lang="es-ES" i="1" dirty="0"/>
              <a:t>por Él las rocas son quebradas</a:t>
            </a:r>
            <a:r>
              <a:rPr lang="en-US" i="1" dirty="0" smtClean="0"/>
              <a:t>. </a:t>
            </a:r>
            <a:r>
              <a:rPr lang="en-US" i="1" dirty="0"/>
              <a:t>(Nahum 1:6)</a:t>
            </a:r>
          </a:p>
        </p:txBody>
      </p:sp>
    </p:spTree>
    <p:extLst>
      <p:ext uri="{BB962C8B-B14F-4D97-AF65-F5344CB8AC3E}">
        <p14:creationId xmlns:p14="http://schemas.microsoft.com/office/powerpoint/2010/main" val="380631784"/>
      </p:ext>
    </p:extLst>
  </p:cSld>
  <p:clrMapOvr>
    <a:masterClrMapping/>
  </p:clrMapOvr>
  <mc:AlternateContent xmlns:mc="http://schemas.openxmlformats.org/markup-compatibility/2006" xmlns:p14="http://schemas.microsoft.com/office/powerpoint/2010/main">
    <mc:Choice Requires="p14">
      <p:transition p14:dur="250">
        <p14:rippl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2290"/>
                                        </p:tgtEl>
                                        <p:attrNameLst>
                                          <p:attrName>style.visibility</p:attrName>
                                        </p:attrNameLst>
                                      </p:cBhvr>
                                      <p:to>
                                        <p:strVal val="visible"/>
                                      </p:to>
                                    </p:set>
                                    <p:animEffect transition="in" filter="fade">
                                      <p:cBhvr>
                                        <p:cTn id="14" dur="1000"/>
                                        <p:tgtEl>
                                          <p:spTgt spid="12290"/>
                                        </p:tgtEl>
                                      </p:cBhvr>
                                    </p:animEffect>
                                  </p:childTnLst>
                                </p:cTn>
                              </p:par>
                            </p:childTnLst>
                          </p:cTn>
                        </p:par>
                        <p:par>
                          <p:cTn id="15" fill="hold">
                            <p:stCondLst>
                              <p:cond delay="1500"/>
                            </p:stCondLst>
                            <p:childTnLst>
                              <p:par>
                                <p:cTn id="16" presetID="10" presetClass="entr" presetSubtype="0" fill="hold" grpId="0" nodeType="afterEffect">
                                  <p:stCondLst>
                                    <p:cond delay="12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1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125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par>
                          <p:cTn id="31" fill="hold">
                            <p:stCondLst>
                              <p:cond delay="3250"/>
                            </p:stCondLst>
                            <p:childTnLst>
                              <p:par>
                                <p:cTn id="32" presetID="10" presetClass="entr" presetSubtype="0" fill="hold" grpId="0" nodeType="afterEffect">
                                  <p:stCondLst>
                                    <p:cond delay="60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60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grpId="0" nodeType="withEffect">
                                  <p:stCondLst>
                                    <p:cond delay="60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grpId="0" nodeType="withEffect">
                                  <p:stCondLst>
                                    <p:cond delay="600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grpId="0" nodeType="withEffect">
                                  <p:stCondLst>
                                    <p:cond delay="60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grpId="0" nodeType="withEffect">
                                  <p:stCondLst>
                                    <p:cond delay="600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grpId="0" nodeType="withEffect">
                                  <p:stCondLst>
                                    <p:cond delay="60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childTnLst>
                          </p:cTn>
                        </p:par>
                        <p:par>
                          <p:cTn id="53" fill="hold">
                            <p:stCondLst>
                              <p:cond delay="9750"/>
                            </p:stCondLst>
                            <p:childTnLst>
                              <p:par>
                                <p:cTn id="54" presetID="10" presetClass="entr" presetSubtype="0" fill="hold" grpId="0" nodeType="afterEffect">
                                  <p:stCondLst>
                                    <p:cond delay="625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625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10" presetClass="entr" presetSubtype="0" fill="hold" grpId="0" nodeType="withEffect">
                                  <p:stCondLst>
                                    <p:cond delay="625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par>
                                <p:cTn id="63" presetID="10" presetClass="entr" presetSubtype="0" fill="hold" grpId="0" nodeType="withEffect">
                                  <p:stCondLst>
                                    <p:cond delay="625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childTnLst>
                                </p:cTn>
                              </p:par>
                              <p:par>
                                <p:cTn id="66" presetID="10" presetClass="entr" presetSubtype="0" fill="hold" grpId="0" nodeType="withEffect">
                                  <p:stCondLst>
                                    <p:cond delay="625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500"/>
                                        <p:tgtEl>
                                          <p:spTgt spid="53"/>
                                        </p:tgtEl>
                                      </p:cBhvr>
                                    </p:animEffect>
                                  </p:childTnLst>
                                </p:cTn>
                              </p:par>
                              <p:par>
                                <p:cTn id="69" presetID="10" presetClass="entr" presetSubtype="0" fill="hold" grpId="0" nodeType="withEffect">
                                  <p:stCondLst>
                                    <p:cond delay="625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childTnLst>
                          </p:cTn>
                        </p:par>
                        <p:par>
                          <p:cTn id="72" fill="hold">
                            <p:stCondLst>
                              <p:cond delay="16500"/>
                            </p:stCondLst>
                            <p:childTnLst>
                              <p:par>
                                <p:cTn id="73" presetID="10" presetClass="entr" presetSubtype="0" fill="hold" grpId="0" nodeType="afterEffect">
                                  <p:stCondLst>
                                    <p:cond delay="625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625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grpId="0" nodeType="withEffect">
                                  <p:stCondLst>
                                    <p:cond delay="625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500"/>
                                        <p:tgtEl>
                                          <p:spTgt spid="45"/>
                                        </p:tgtEl>
                                      </p:cBhvr>
                                    </p:animEffect>
                                  </p:childTnLst>
                                </p:cTn>
                              </p:par>
                              <p:par>
                                <p:cTn id="82" presetID="10" presetClass="entr" presetSubtype="0" fill="hold" grpId="0" nodeType="withEffect">
                                  <p:stCondLst>
                                    <p:cond delay="625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500"/>
                                        <p:tgtEl>
                                          <p:spTgt spid="48"/>
                                        </p:tgtEl>
                                      </p:cBhvr>
                                    </p:animEffect>
                                  </p:childTnLst>
                                </p:cTn>
                              </p:par>
                              <p:par>
                                <p:cTn id="85" presetID="10" presetClass="entr" presetSubtype="0" fill="hold" grpId="0" nodeType="withEffect">
                                  <p:stCondLst>
                                    <p:cond delay="625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childTnLst>
                          </p:cTn>
                        </p:par>
                        <p:par>
                          <p:cTn id="88" fill="hold">
                            <p:stCondLst>
                              <p:cond delay="23250"/>
                            </p:stCondLst>
                            <p:childTnLst>
                              <p:par>
                                <p:cTn id="89" presetID="10" presetClass="entr" presetSubtype="0" fill="hold" grpId="0" nodeType="afterEffect">
                                  <p:stCondLst>
                                    <p:cond delay="6250"/>
                                  </p:stCondLst>
                                  <p:childTnLst>
                                    <p:set>
                                      <p:cBhvr>
                                        <p:cTn id="90" dur="1" fill="hold">
                                          <p:stCondLst>
                                            <p:cond delay="0"/>
                                          </p:stCondLst>
                                        </p:cTn>
                                        <p:tgtEl>
                                          <p:spTgt spid="91"/>
                                        </p:tgtEl>
                                        <p:attrNameLst>
                                          <p:attrName>style.visibility</p:attrName>
                                        </p:attrNameLst>
                                      </p:cBhvr>
                                      <p:to>
                                        <p:strVal val="visible"/>
                                      </p:to>
                                    </p:set>
                                    <p:animEffect transition="in" filter="fade">
                                      <p:cBhvr>
                                        <p:cTn id="91" dur="500"/>
                                        <p:tgtEl>
                                          <p:spTgt spid="91"/>
                                        </p:tgtEl>
                                      </p:cBhvr>
                                    </p:animEffect>
                                  </p:childTnLst>
                                </p:cTn>
                              </p:par>
                              <p:par>
                                <p:cTn id="92" presetID="10" presetClass="entr" presetSubtype="0" fill="hold" grpId="0" nodeType="withEffect">
                                  <p:stCondLst>
                                    <p:cond delay="625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500"/>
                                        <p:tgtEl>
                                          <p:spTgt spid="28"/>
                                        </p:tgtEl>
                                      </p:cBhvr>
                                    </p:animEffect>
                                  </p:childTnLst>
                                </p:cTn>
                              </p:par>
                              <p:par>
                                <p:cTn id="95" presetID="10" presetClass="entr" presetSubtype="0" fill="hold" grpId="0" nodeType="withEffect">
                                  <p:stCondLst>
                                    <p:cond delay="6250"/>
                                  </p:stCondLst>
                                  <p:childTnLst>
                                    <p:set>
                                      <p:cBhvr>
                                        <p:cTn id="96" dur="1" fill="hold">
                                          <p:stCondLst>
                                            <p:cond delay="0"/>
                                          </p:stCondLst>
                                        </p:cTn>
                                        <p:tgtEl>
                                          <p:spTgt spid="49"/>
                                        </p:tgtEl>
                                        <p:attrNameLst>
                                          <p:attrName>style.visibility</p:attrName>
                                        </p:attrNameLst>
                                      </p:cBhvr>
                                      <p:to>
                                        <p:strVal val="visible"/>
                                      </p:to>
                                    </p:set>
                                    <p:animEffect transition="in" filter="fade">
                                      <p:cBhvr>
                                        <p:cTn id="97" dur="500"/>
                                        <p:tgtEl>
                                          <p:spTgt spid="49"/>
                                        </p:tgtEl>
                                      </p:cBhvr>
                                    </p:animEffect>
                                  </p:childTnLst>
                                </p:cTn>
                              </p:par>
                              <p:par>
                                <p:cTn id="98" presetID="10" presetClass="entr" presetSubtype="0" fill="hold" grpId="0" nodeType="withEffect">
                                  <p:stCondLst>
                                    <p:cond delay="6250"/>
                                  </p:stCondLst>
                                  <p:childTnLst>
                                    <p:set>
                                      <p:cBhvr>
                                        <p:cTn id="99" dur="1" fill="hold">
                                          <p:stCondLst>
                                            <p:cond delay="0"/>
                                          </p:stCondLst>
                                        </p:cTn>
                                        <p:tgtEl>
                                          <p:spTgt spid="51"/>
                                        </p:tgtEl>
                                        <p:attrNameLst>
                                          <p:attrName>style.visibility</p:attrName>
                                        </p:attrNameLst>
                                      </p:cBhvr>
                                      <p:to>
                                        <p:strVal val="visible"/>
                                      </p:to>
                                    </p:set>
                                    <p:animEffect transition="in" filter="fade">
                                      <p:cBhvr>
                                        <p:cTn id="100" dur="500"/>
                                        <p:tgtEl>
                                          <p:spTgt spid="51"/>
                                        </p:tgtEl>
                                      </p:cBhvr>
                                    </p:animEffect>
                                  </p:childTnLst>
                                </p:cTn>
                              </p:par>
                              <p:par>
                                <p:cTn id="101" presetID="10" presetClass="entr" presetSubtype="0" fill="hold" grpId="0" nodeType="withEffect">
                                  <p:stCondLst>
                                    <p:cond delay="6250"/>
                                  </p:stCondLst>
                                  <p:childTnLst>
                                    <p:set>
                                      <p:cBhvr>
                                        <p:cTn id="102" dur="1" fill="hold">
                                          <p:stCondLst>
                                            <p:cond delay="0"/>
                                          </p:stCondLst>
                                        </p:cTn>
                                        <p:tgtEl>
                                          <p:spTgt spid="58"/>
                                        </p:tgtEl>
                                        <p:attrNameLst>
                                          <p:attrName>style.visibility</p:attrName>
                                        </p:attrNameLst>
                                      </p:cBhvr>
                                      <p:to>
                                        <p:strVal val="visible"/>
                                      </p:to>
                                    </p:set>
                                    <p:animEffect transition="in" filter="fade">
                                      <p:cBhvr>
                                        <p:cTn id="103" dur="500"/>
                                        <p:tgtEl>
                                          <p:spTgt spid="58"/>
                                        </p:tgtEl>
                                      </p:cBhvr>
                                    </p:animEffect>
                                  </p:childTnLst>
                                </p:cTn>
                              </p:par>
                            </p:childTnLst>
                          </p:cTn>
                        </p:par>
                        <p:par>
                          <p:cTn id="104" fill="hold">
                            <p:stCondLst>
                              <p:cond delay="30000"/>
                            </p:stCondLst>
                            <p:childTnLst>
                              <p:par>
                                <p:cTn id="105" presetID="1" presetClass="entr" presetSubtype="0" fill="hold" grpId="0"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29"/>
                    </p:tgtEl>
                  </p:cond>
                </p:stCondLst>
                <p:endSync evt="end" delay="0">
                  <p:rtn val="all"/>
                </p:endSync>
                <p:childTnLst>
                  <p:par>
                    <p:cTn id="108" fill="hold">
                      <p:stCondLst>
                        <p:cond delay="0"/>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30"/>
                                        </p:tgtEl>
                                        <p:attrNameLst>
                                          <p:attrName>style.visibility</p:attrName>
                                        </p:attrNameLst>
                                      </p:cBhvr>
                                      <p:to>
                                        <p:strVal val="visible"/>
                                      </p:to>
                                    </p:set>
                                  </p:childTnLst>
                                </p:cTn>
                              </p:par>
                              <p:par>
                                <p:cTn id="112" presetID="42" presetClass="path" presetSubtype="0" accel="50000" decel="50000" fill="hold" grpId="1" nodeType="withEffect">
                                  <p:stCondLst>
                                    <p:cond delay="0"/>
                                  </p:stCondLst>
                                  <p:childTnLst>
                                    <p:animMotion origin="layout" path="M 2.77778E-6 -3.7037E-6 L 0.7934 0.00058 " pathEditMode="relative" rAng="0" ptsTypes="AA">
                                      <p:cBhvr>
                                        <p:cTn id="113" dur="100" fill="hold"/>
                                        <p:tgtEl>
                                          <p:spTgt spid="30"/>
                                        </p:tgtEl>
                                        <p:attrNameLst>
                                          <p:attrName>ppt_x</p:attrName>
                                          <p:attrName>ppt_y</p:attrName>
                                        </p:attrNameLst>
                                      </p:cBhvr>
                                      <p:rCtr x="39653" y="0"/>
                                    </p:animMotion>
                                  </p:childTnLst>
                                </p:cTn>
                              </p:par>
                            </p:childTnLst>
                          </p:cTn>
                        </p:par>
                      </p:childTnLst>
                    </p:cTn>
                  </p:par>
                </p:childTnLst>
              </p:cTn>
              <p:nextCondLst>
                <p:cond evt="onClick" delay="0">
                  <p:tgtEl>
                    <p:spTgt spid="29"/>
                  </p:tgtEl>
                </p:cond>
              </p:nextCondLst>
            </p:seq>
            <p:seq concurrent="1" nextAc="seek">
              <p:cTn id="114" restart="whenNotActive" fill="hold" evtFilter="cancelBubble" nodeType="interactiveSeq">
                <p:stCondLst>
                  <p:cond evt="onClick" delay="0">
                    <p:tgtEl>
                      <p:spTgt spid="30"/>
                    </p:tgtEl>
                  </p:cond>
                </p:stCondLst>
                <p:endSync evt="end" delay="0">
                  <p:rtn val="all"/>
                </p:endSync>
                <p:childTnLst>
                  <p:par>
                    <p:cTn id="115" fill="hold">
                      <p:stCondLst>
                        <p:cond delay="0"/>
                      </p:stCondLst>
                      <p:childTnLst>
                        <p:par>
                          <p:cTn id="116" fill="hold">
                            <p:stCondLst>
                              <p:cond delay="0"/>
                            </p:stCondLst>
                            <p:childTnLst>
                              <p:par>
                                <p:cTn id="117" presetID="1" presetClass="exit" presetSubtype="0" fill="hold" grpId="2" nodeType="clickEffect">
                                  <p:stCondLst>
                                    <p:cond delay="0"/>
                                  </p:stCondLst>
                                  <p:childTnLst>
                                    <p:set>
                                      <p:cBhvr>
                                        <p:cTn id="118"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119" restart="whenNotActive" fill="hold" evtFilter="cancelBubble" nodeType="interactiveSeq">
                <p:stCondLst>
                  <p:cond evt="onClick" delay="0">
                    <p:tgtEl>
                      <p:spTgt spid="31"/>
                    </p:tgtEl>
                  </p:cond>
                </p:stCondLst>
                <p:endSync evt="end" delay="0">
                  <p:rtn val="all"/>
                </p:endSync>
                <p:childTnLst>
                  <p:par>
                    <p:cTn id="120" fill="hold">
                      <p:stCondLst>
                        <p:cond delay="0"/>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2"/>
                                        </p:tgtEl>
                                        <p:attrNameLst>
                                          <p:attrName>style.visibility</p:attrName>
                                        </p:attrNameLst>
                                      </p:cBhvr>
                                      <p:to>
                                        <p:strVal val="visible"/>
                                      </p:to>
                                    </p:set>
                                  </p:childTnLst>
                                </p:cTn>
                              </p:par>
                              <p:par>
                                <p:cTn id="124" presetID="42" presetClass="path" presetSubtype="0" accel="50000" decel="50000" fill="hold" grpId="1" nodeType="withEffect">
                                  <p:stCondLst>
                                    <p:cond delay="0"/>
                                  </p:stCondLst>
                                  <p:childTnLst>
                                    <p:animMotion origin="layout" path="M 3.33333E-6 -3.7037E-6 L 0.72847 0.00348 " pathEditMode="relative" rAng="0" ptsTypes="AA">
                                      <p:cBhvr>
                                        <p:cTn id="125" dur="100" fill="hold"/>
                                        <p:tgtEl>
                                          <p:spTgt spid="32"/>
                                        </p:tgtEl>
                                        <p:attrNameLst>
                                          <p:attrName>ppt_x</p:attrName>
                                          <p:attrName>ppt_y</p:attrName>
                                        </p:attrNameLst>
                                      </p:cBhvr>
                                      <p:rCtr x="36424" y="174"/>
                                    </p:animMotion>
                                  </p:childTnLst>
                                </p:cTn>
                              </p:par>
                            </p:childTnLst>
                          </p:cTn>
                        </p:par>
                      </p:childTnLst>
                    </p:cTn>
                  </p:par>
                </p:childTnLst>
              </p:cTn>
              <p:nextCondLst>
                <p:cond evt="onClick" delay="0">
                  <p:tgtEl>
                    <p:spTgt spid="31"/>
                  </p:tgtEl>
                </p:cond>
              </p:nextCondLst>
            </p:seq>
            <p:seq concurrent="1" nextAc="seek">
              <p:cTn id="126" restart="whenNotActive" fill="hold" evtFilter="cancelBubble" nodeType="interactiveSeq">
                <p:stCondLst>
                  <p:cond evt="onClick" delay="0">
                    <p:tgtEl>
                      <p:spTgt spid="32"/>
                    </p:tgtEl>
                  </p:cond>
                </p:stCondLst>
                <p:endSync evt="end" delay="0">
                  <p:rtn val="all"/>
                </p:endSync>
                <p:childTnLst>
                  <p:par>
                    <p:cTn id="127" fill="hold">
                      <p:stCondLst>
                        <p:cond delay="0"/>
                      </p:stCondLst>
                      <p:childTnLst>
                        <p:par>
                          <p:cTn id="128" fill="hold">
                            <p:stCondLst>
                              <p:cond delay="0"/>
                            </p:stCondLst>
                            <p:childTnLst>
                              <p:par>
                                <p:cTn id="129" presetID="1" presetClass="exit" presetSubtype="0" fill="hold" grpId="2" nodeType="clickEffect">
                                  <p:stCondLst>
                                    <p:cond delay="0"/>
                                  </p:stCondLst>
                                  <p:childTnLst>
                                    <p:set>
                                      <p:cBhvr>
                                        <p:cTn id="130"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131" restart="whenNotActive" fill="hold" evtFilter="cancelBubble" nodeType="interactiveSeq">
                <p:stCondLst>
                  <p:cond evt="onClick" delay="0">
                    <p:tgtEl>
                      <p:spTgt spid="33"/>
                    </p:tgtEl>
                  </p:cond>
                </p:stCondLst>
                <p:endSync evt="end" delay="0">
                  <p:rtn val="all"/>
                </p:endSync>
                <p:childTnLst>
                  <p:par>
                    <p:cTn id="132" fill="hold">
                      <p:stCondLst>
                        <p:cond delay="0"/>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34"/>
                                        </p:tgtEl>
                                        <p:attrNameLst>
                                          <p:attrName>style.visibility</p:attrName>
                                        </p:attrNameLst>
                                      </p:cBhvr>
                                      <p:to>
                                        <p:strVal val="visible"/>
                                      </p:to>
                                    </p:set>
                                  </p:childTnLst>
                                </p:cTn>
                              </p:par>
                              <p:par>
                                <p:cTn id="136" presetID="42" presetClass="path" presetSubtype="0" accel="50000" decel="50000" fill="hold" grpId="1" nodeType="withEffect">
                                  <p:stCondLst>
                                    <p:cond delay="0"/>
                                  </p:stCondLst>
                                  <p:childTnLst>
                                    <p:animMotion origin="layout" path="M 1.11111E-6 -3.7037E-6 L 0.73576 0.00637 " pathEditMode="relative" rAng="0" ptsTypes="AA">
                                      <p:cBhvr>
                                        <p:cTn id="137" dur="200" fill="hold"/>
                                        <p:tgtEl>
                                          <p:spTgt spid="34"/>
                                        </p:tgtEl>
                                        <p:attrNameLst>
                                          <p:attrName>ppt_x</p:attrName>
                                          <p:attrName>ppt_y</p:attrName>
                                        </p:attrNameLst>
                                      </p:cBhvr>
                                      <p:rCtr x="36771" y="289"/>
                                    </p:animMotion>
                                  </p:childTnLst>
                                </p:cTn>
                              </p:par>
                            </p:childTnLst>
                          </p:cTn>
                        </p:par>
                      </p:childTnLst>
                    </p:cTn>
                  </p:par>
                </p:childTnLst>
              </p:cTn>
              <p:nextCondLst>
                <p:cond evt="onClick" delay="0">
                  <p:tgtEl>
                    <p:spTgt spid="33"/>
                  </p:tgtEl>
                </p:cond>
              </p:nextCondLst>
            </p:seq>
            <p:seq concurrent="1" nextAc="seek">
              <p:cTn id="138" restart="whenNotActive" fill="hold" evtFilter="cancelBubble" nodeType="interactiveSeq">
                <p:stCondLst>
                  <p:cond evt="onClick" delay="0">
                    <p:tgtEl>
                      <p:spTgt spid="34"/>
                    </p:tgtEl>
                  </p:cond>
                </p:stCondLst>
                <p:endSync evt="end" delay="0">
                  <p:rtn val="all"/>
                </p:endSync>
                <p:childTnLst>
                  <p:par>
                    <p:cTn id="139" fill="hold">
                      <p:stCondLst>
                        <p:cond delay="0"/>
                      </p:stCondLst>
                      <p:childTnLst>
                        <p:par>
                          <p:cTn id="140" fill="hold">
                            <p:stCondLst>
                              <p:cond delay="0"/>
                            </p:stCondLst>
                            <p:childTnLst>
                              <p:par>
                                <p:cTn id="141" presetID="1" presetClass="exit" presetSubtype="0" fill="hold" grpId="2" nodeType="clickEffect">
                                  <p:stCondLst>
                                    <p:cond delay="0"/>
                                  </p:stCondLst>
                                  <p:childTnLst>
                                    <p:set>
                                      <p:cBhvr>
                                        <p:cTn id="142"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43" restart="whenNotActive" fill="hold" evtFilter="cancelBubble" nodeType="interactiveSeq">
                <p:stCondLst>
                  <p:cond evt="onClick" delay="0">
                    <p:tgtEl>
                      <p:spTgt spid="35"/>
                    </p:tgtEl>
                  </p:cond>
                </p:stCondLst>
                <p:endSync evt="end" delay="0">
                  <p:rtn val="all"/>
                </p:endSync>
                <p:childTnLst>
                  <p:par>
                    <p:cTn id="144" fill="hold">
                      <p:stCondLst>
                        <p:cond delay="0"/>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36"/>
                                        </p:tgtEl>
                                        <p:attrNameLst>
                                          <p:attrName>style.visibility</p:attrName>
                                        </p:attrNameLst>
                                      </p:cBhvr>
                                      <p:to>
                                        <p:strVal val="visible"/>
                                      </p:to>
                                    </p:set>
                                  </p:childTnLst>
                                </p:cTn>
                              </p:par>
                              <p:par>
                                <p:cTn id="148" presetID="42" presetClass="path" presetSubtype="0" accel="50000" decel="50000" fill="hold" grpId="1" nodeType="withEffect">
                                  <p:stCondLst>
                                    <p:cond delay="0"/>
                                  </p:stCondLst>
                                  <p:childTnLst>
                                    <p:animMotion origin="layout" path="M -3.88889E-6 -3.7037E-6 L 0.82987 0.00579 " pathEditMode="relative" rAng="0" ptsTypes="AA">
                                      <p:cBhvr>
                                        <p:cTn id="149" dur="200" fill="hold"/>
                                        <p:tgtEl>
                                          <p:spTgt spid="36"/>
                                        </p:tgtEl>
                                        <p:attrNameLst>
                                          <p:attrName>ppt_x</p:attrName>
                                          <p:attrName>ppt_y</p:attrName>
                                        </p:attrNameLst>
                                      </p:cBhvr>
                                      <p:rCtr x="41493" y="289"/>
                                    </p:animMotion>
                                  </p:childTnLst>
                                </p:cTn>
                              </p:par>
                            </p:childTnLst>
                          </p:cTn>
                        </p:par>
                      </p:childTnLst>
                    </p:cTn>
                  </p:par>
                </p:childTnLst>
              </p:cTn>
              <p:nextCondLst>
                <p:cond evt="onClick" delay="0">
                  <p:tgtEl>
                    <p:spTgt spid="35"/>
                  </p:tgtEl>
                </p:cond>
              </p:nextCondLst>
            </p:seq>
            <p:seq concurrent="1" nextAc="seek">
              <p:cTn id="150" restart="whenNotActive" fill="hold" evtFilter="cancelBubble" nodeType="interactiveSeq">
                <p:stCondLst>
                  <p:cond evt="onClick" delay="0">
                    <p:tgtEl>
                      <p:spTgt spid="36"/>
                    </p:tgtEl>
                  </p:cond>
                </p:stCondLst>
                <p:endSync evt="end" delay="0">
                  <p:rtn val="all"/>
                </p:endSync>
                <p:childTnLst>
                  <p:par>
                    <p:cTn id="151" fill="hold">
                      <p:stCondLst>
                        <p:cond delay="0"/>
                      </p:stCondLst>
                      <p:childTnLst>
                        <p:par>
                          <p:cTn id="152" fill="hold">
                            <p:stCondLst>
                              <p:cond delay="0"/>
                            </p:stCondLst>
                            <p:childTnLst>
                              <p:par>
                                <p:cTn id="153" presetID="1" presetClass="exit" presetSubtype="0" fill="hold" grpId="2" nodeType="clickEffect">
                                  <p:stCondLst>
                                    <p:cond delay="0"/>
                                  </p:stCondLst>
                                  <p:childTnLst>
                                    <p:set>
                                      <p:cBhvr>
                                        <p:cTn id="154"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55" restart="whenNotActive" fill="hold" evtFilter="cancelBubble" nodeType="interactiveSeq">
                <p:stCondLst>
                  <p:cond evt="onClick" delay="0">
                    <p:tgtEl>
                      <p:spTgt spid="37"/>
                    </p:tgtEl>
                  </p:cond>
                </p:stCondLst>
                <p:endSync evt="end" delay="0">
                  <p:rtn val="all"/>
                </p:endSync>
                <p:childTnLst>
                  <p:par>
                    <p:cTn id="156" fill="hold">
                      <p:stCondLst>
                        <p:cond delay="0"/>
                      </p:stCondLst>
                      <p:childTnLst>
                        <p:par>
                          <p:cTn id="157" fill="hold">
                            <p:stCondLst>
                              <p:cond delay="0"/>
                            </p:stCondLst>
                            <p:childTnLst>
                              <p:par>
                                <p:cTn id="158" presetID="1" presetClass="entr" presetSubtype="0" fill="hold" grpId="0" nodeType="clickEffect">
                                  <p:stCondLst>
                                    <p:cond delay="0"/>
                                  </p:stCondLst>
                                  <p:childTnLst>
                                    <p:set>
                                      <p:cBhvr>
                                        <p:cTn id="159" dur="1" fill="hold">
                                          <p:stCondLst>
                                            <p:cond delay="0"/>
                                          </p:stCondLst>
                                        </p:cTn>
                                        <p:tgtEl>
                                          <p:spTgt spid="38"/>
                                        </p:tgtEl>
                                        <p:attrNameLst>
                                          <p:attrName>style.visibility</p:attrName>
                                        </p:attrNameLst>
                                      </p:cBhvr>
                                      <p:to>
                                        <p:strVal val="visible"/>
                                      </p:to>
                                    </p:set>
                                  </p:childTnLst>
                                </p:cTn>
                              </p:par>
                            </p:childTnLst>
                          </p:cTn>
                        </p:par>
                      </p:childTnLst>
                    </p:cTn>
                  </p:par>
                  <p:par>
                    <p:cTn id="160" fill="hold">
                      <p:stCondLst>
                        <p:cond delay="indefinite"/>
                      </p:stCondLst>
                      <p:childTnLst>
                        <p:par>
                          <p:cTn id="161" fill="hold">
                            <p:stCondLst>
                              <p:cond delay="0"/>
                            </p:stCondLst>
                            <p:childTnLst>
                              <p:par>
                                <p:cTn id="162" presetID="42" presetClass="path" presetSubtype="0" accel="50000" decel="50000" fill="hold" grpId="2" nodeType="clickEffect">
                                  <p:stCondLst>
                                    <p:cond delay="0"/>
                                  </p:stCondLst>
                                  <p:childTnLst>
                                    <p:animMotion origin="layout" path="M 2.22222E-6 -3.7037E-6 L 0.88472 0.00463 " pathEditMode="relative" rAng="0" ptsTypes="AA">
                                      <p:cBhvr>
                                        <p:cTn id="163" dur="200" fill="hold"/>
                                        <p:tgtEl>
                                          <p:spTgt spid="38"/>
                                        </p:tgtEl>
                                        <p:attrNameLst>
                                          <p:attrName>ppt_x</p:attrName>
                                          <p:attrName>ppt_y</p:attrName>
                                        </p:attrNameLst>
                                      </p:cBhvr>
                                      <p:rCtr x="44236" y="231"/>
                                    </p:animMotion>
                                  </p:childTnLst>
                                </p:cTn>
                              </p:par>
                            </p:childTnLst>
                          </p:cTn>
                        </p:par>
                      </p:childTnLst>
                    </p:cTn>
                  </p:par>
                </p:childTnLst>
              </p:cTn>
              <p:nextCondLst>
                <p:cond evt="onClick" delay="0">
                  <p:tgtEl>
                    <p:spTgt spid="37"/>
                  </p:tgtEl>
                </p:cond>
              </p:nextCondLst>
            </p:seq>
            <p:seq concurrent="1" nextAc="seek">
              <p:cTn id="164" restart="whenNotActive" fill="hold" evtFilter="cancelBubble" nodeType="interactiveSeq">
                <p:stCondLst>
                  <p:cond evt="onClick" delay="0">
                    <p:tgtEl>
                      <p:spTgt spid="38"/>
                    </p:tgtEl>
                  </p:cond>
                </p:stCondLst>
                <p:endSync evt="end" delay="0">
                  <p:rtn val="all"/>
                </p:endSync>
                <p:childTnLst>
                  <p:par>
                    <p:cTn id="165" fill="hold">
                      <p:stCondLst>
                        <p:cond delay="0"/>
                      </p:stCondLst>
                      <p:childTnLst>
                        <p:par>
                          <p:cTn id="166" fill="hold">
                            <p:stCondLst>
                              <p:cond delay="0"/>
                            </p:stCondLst>
                            <p:childTnLst>
                              <p:par>
                                <p:cTn id="167" presetID="1" presetClass="exit" presetSubtype="0" fill="hold" grpId="1" nodeType="clickEffect">
                                  <p:stCondLst>
                                    <p:cond delay="0"/>
                                  </p:stCondLst>
                                  <p:childTnLst>
                                    <p:set>
                                      <p:cBhvr>
                                        <p:cTn id="168"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69" restart="whenNotActive" fill="hold" evtFilter="cancelBubble" nodeType="interactiveSeq">
                <p:stCondLst>
                  <p:cond evt="onClick" delay="0">
                    <p:tgtEl>
                      <p:spTgt spid="39"/>
                    </p:tgtEl>
                  </p:cond>
                </p:stCondLst>
                <p:endSync evt="end" delay="0">
                  <p:rtn val="all"/>
                </p:endSync>
                <p:childTnLst>
                  <p:par>
                    <p:cTn id="170" fill="hold">
                      <p:stCondLst>
                        <p:cond delay="0"/>
                      </p:stCondLst>
                      <p:childTnLst>
                        <p:par>
                          <p:cTn id="171" fill="hold">
                            <p:stCondLst>
                              <p:cond delay="0"/>
                            </p:stCondLst>
                            <p:childTnLst>
                              <p:par>
                                <p:cTn id="172" presetID="1" presetClass="entr" presetSubtype="0" fill="hold" grpId="0" nodeType="clickEffect">
                                  <p:stCondLst>
                                    <p:cond delay="0"/>
                                  </p:stCondLst>
                                  <p:childTnLst>
                                    <p:set>
                                      <p:cBhvr>
                                        <p:cTn id="173" dur="1" fill="hold">
                                          <p:stCondLst>
                                            <p:cond delay="0"/>
                                          </p:stCondLst>
                                        </p:cTn>
                                        <p:tgtEl>
                                          <p:spTgt spid="40"/>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42" presetClass="path" presetSubtype="0" accel="50000" decel="50000" fill="hold" grpId="1" nodeType="clickEffect">
                                  <p:stCondLst>
                                    <p:cond delay="0"/>
                                  </p:stCondLst>
                                  <p:childTnLst>
                                    <p:animMotion origin="layout" path="M -3.33333E-6 -3.7037E-6 L 0.70868 0.00637 " pathEditMode="relative" rAng="0" ptsTypes="AA">
                                      <p:cBhvr>
                                        <p:cTn id="177" dur="200" fill="hold"/>
                                        <p:tgtEl>
                                          <p:spTgt spid="40"/>
                                        </p:tgtEl>
                                        <p:attrNameLst>
                                          <p:attrName>ppt_x</p:attrName>
                                          <p:attrName>ppt_y</p:attrName>
                                        </p:attrNameLst>
                                      </p:cBhvr>
                                      <p:rCtr x="35417" y="289"/>
                                    </p:animMotion>
                                  </p:childTnLst>
                                </p:cTn>
                              </p:par>
                            </p:childTnLst>
                          </p:cTn>
                        </p:par>
                      </p:childTnLst>
                    </p:cTn>
                  </p:par>
                </p:childTnLst>
              </p:cTn>
              <p:nextCondLst>
                <p:cond evt="onClick" delay="0">
                  <p:tgtEl>
                    <p:spTgt spid="39"/>
                  </p:tgtEl>
                </p:cond>
              </p:nextCondLst>
            </p:seq>
            <p:seq concurrent="1" nextAc="seek">
              <p:cTn id="178" restart="whenNotActive" fill="hold" evtFilter="cancelBubble" nodeType="interactiveSeq">
                <p:stCondLst>
                  <p:cond evt="onClick" delay="0">
                    <p:tgtEl>
                      <p:spTgt spid="40"/>
                    </p:tgtEl>
                  </p:cond>
                </p:stCondLst>
                <p:endSync evt="end" delay="0">
                  <p:rtn val="all"/>
                </p:endSync>
                <p:childTnLst>
                  <p:par>
                    <p:cTn id="179" fill="hold">
                      <p:stCondLst>
                        <p:cond delay="0"/>
                      </p:stCondLst>
                      <p:childTnLst>
                        <p:par>
                          <p:cTn id="180" fill="hold">
                            <p:stCondLst>
                              <p:cond delay="0"/>
                            </p:stCondLst>
                            <p:childTnLst>
                              <p:par>
                                <p:cTn id="181" presetID="1" presetClass="exit" presetSubtype="0" fill="hold" grpId="2" nodeType="clickEffect">
                                  <p:stCondLst>
                                    <p:cond delay="0"/>
                                  </p:stCondLst>
                                  <p:childTnLst>
                                    <p:set>
                                      <p:cBhvr>
                                        <p:cTn id="182"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183" restart="whenNotActive" fill="hold" evtFilter="cancelBubble" nodeType="interactiveSeq">
                <p:stCondLst>
                  <p:cond evt="onClick" delay="0">
                    <p:tgtEl>
                      <p:spTgt spid="41"/>
                    </p:tgtEl>
                  </p:cond>
                </p:stCondLst>
                <p:endSync evt="end" delay="0">
                  <p:rtn val="all"/>
                </p:endSync>
                <p:childTnLst>
                  <p:par>
                    <p:cTn id="184" fill="hold">
                      <p:stCondLst>
                        <p:cond delay="0"/>
                      </p:stCondLst>
                      <p:childTnLst>
                        <p:par>
                          <p:cTn id="185" fill="hold">
                            <p:stCondLst>
                              <p:cond delay="0"/>
                            </p:stCondLst>
                            <p:childTnLst>
                              <p:par>
                                <p:cTn id="186" presetID="1" presetClass="entr" presetSubtype="0" fill="hold" grpId="0" nodeType="clickEffect">
                                  <p:stCondLst>
                                    <p:cond delay="0"/>
                                  </p:stCondLst>
                                  <p:childTnLst>
                                    <p:set>
                                      <p:cBhvr>
                                        <p:cTn id="187" dur="1" fill="hold">
                                          <p:stCondLst>
                                            <p:cond delay="0"/>
                                          </p:stCondLst>
                                        </p:cTn>
                                        <p:tgtEl>
                                          <p:spTgt spid="42"/>
                                        </p:tgtEl>
                                        <p:attrNameLst>
                                          <p:attrName>style.visibility</p:attrName>
                                        </p:attrNameLst>
                                      </p:cBhvr>
                                      <p:to>
                                        <p:strVal val="visible"/>
                                      </p:to>
                                    </p:set>
                                  </p:childTnLst>
                                </p:cTn>
                              </p:par>
                              <p:par>
                                <p:cTn id="188" presetID="42" presetClass="path" presetSubtype="0" accel="50000" decel="50000" fill="hold" grpId="1" nodeType="withEffect">
                                  <p:stCondLst>
                                    <p:cond delay="0"/>
                                  </p:stCondLst>
                                  <p:childTnLst>
                                    <p:animMotion origin="layout" path="M 2.22222E-6 -9.25926E-7 L 0.88229 0.00521 " pathEditMode="relative" rAng="0" ptsTypes="AA">
                                      <p:cBhvr>
                                        <p:cTn id="189" dur="200" fill="hold"/>
                                        <p:tgtEl>
                                          <p:spTgt spid="42"/>
                                        </p:tgtEl>
                                        <p:attrNameLst>
                                          <p:attrName>ppt_x</p:attrName>
                                          <p:attrName>ppt_y</p:attrName>
                                        </p:attrNameLst>
                                      </p:cBhvr>
                                      <p:rCtr x="44097" y="231"/>
                                    </p:animMotion>
                                  </p:childTnLst>
                                </p:cTn>
                              </p:par>
                            </p:childTnLst>
                          </p:cTn>
                        </p:par>
                      </p:childTnLst>
                    </p:cTn>
                  </p:par>
                </p:childTnLst>
              </p:cTn>
              <p:nextCondLst>
                <p:cond evt="onClick" delay="0">
                  <p:tgtEl>
                    <p:spTgt spid="41"/>
                  </p:tgtEl>
                </p:cond>
              </p:nextCondLst>
            </p:seq>
            <p:seq concurrent="1" nextAc="seek">
              <p:cTn id="190" restart="whenNotActive" fill="hold" evtFilter="cancelBubble" nodeType="interactiveSeq">
                <p:stCondLst>
                  <p:cond evt="onClick" delay="0">
                    <p:tgtEl>
                      <p:spTgt spid="42"/>
                    </p:tgtEl>
                  </p:cond>
                </p:stCondLst>
                <p:endSync evt="end" delay="0">
                  <p:rtn val="all"/>
                </p:endSync>
                <p:childTnLst>
                  <p:par>
                    <p:cTn id="191" fill="hold">
                      <p:stCondLst>
                        <p:cond delay="0"/>
                      </p:stCondLst>
                      <p:childTnLst>
                        <p:par>
                          <p:cTn id="192" fill="hold">
                            <p:stCondLst>
                              <p:cond delay="0"/>
                            </p:stCondLst>
                            <p:childTnLst>
                              <p:par>
                                <p:cTn id="193" presetID="1" presetClass="exit" presetSubtype="0" fill="hold" grpId="2" nodeType="clickEffect">
                                  <p:stCondLst>
                                    <p:cond delay="0"/>
                                  </p:stCondLst>
                                  <p:childTnLst>
                                    <p:set>
                                      <p:cBhvr>
                                        <p:cTn id="194"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95" restart="whenNotActive" fill="hold" evtFilter="cancelBubble" nodeType="interactiveSeq">
                <p:stCondLst>
                  <p:cond evt="onClick" delay="0">
                    <p:tgtEl>
                      <p:spTgt spid="44"/>
                    </p:tgtEl>
                  </p:cond>
                </p:stCondLst>
                <p:endSync evt="end" delay="0">
                  <p:rtn val="all"/>
                </p:endSync>
                <p:childTnLst>
                  <p:par>
                    <p:cTn id="196" fill="hold">
                      <p:stCondLst>
                        <p:cond delay="0"/>
                      </p:stCondLst>
                      <p:childTnLst>
                        <p:par>
                          <p:cTn id="197" fill="hold">
                            <p:stCondLst>
                              <p:cond delay="0"/>
                            </p:stCondLst>
                            <p:childTnLst>
                              <p:par>
                                <p:cTn id="198" presetID="1" presetClass="exit" presetSubtype="0" fill="hold" grpId="2" nodeType="clickEffect">
                                  <p:stCondLst>
                                    <p:cond delay="0"/>
                                  </p:stCondLst>
                                  <p:childTnLst>
                                    <p:set>
                                      <p:cBhvr>
                                        <p:cTn id="199" dur="1" fill="hold">
                                          <p:stCondLst>
                                            <p:cond delay="0"/>
                                          </p:stCondLst>
                                        </p:cTn>
                                        <p:tgtEl>
                                          <p:spTgt spid="44"/>
                                        </p:tgtEl>
                                        <p:attrNameLst>
                                          <p:attrName>style.visibility</p:attrName>
                                        </p:attrNameLst>
                                      </p:cBhvr>
                                      <p:to>
                                        <p:strVal val="hidden"/>
                                      </p:to>
                                    </p:set>
                                  </p:childTnLst>
                                </p:cTn>
                              </p:par>
                            </p:childTnLst>
                          </p:cTn>
                        </p:par>
                      </p:childTnLst>
                    </p:cTn>
                  </p:par>
                  <p:par>
                    <p:cTn id="200" fill="hold">
                      <p:stCondLst>
                        <p:cond delay="indefinite"/>
                      </p:stCondLst>
                      <p:childTnLst>
                        <p:par>
                          <p:cTn id="201" fill="hold">
                            <p:stCondLst>
                              <p:cond delay="0"/>
                            </p:stCondLst>
                            <p:childTnLst>
                              <p:par>
                                <p:cTn id="202" presetID="1" presetClass="exit" presetSubtype="0" fill="hold" grpId="3" nodeType="clickEffect">
                                  <p:stCondLst>
                                    <p:cond delay="0"/>
                                  </p:stCondLst>
                                  <p:childTnLst>
                                    <p:set>
                                      <p:cBhvr>
                                        <p:cTn id="203"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204" restart="whenNotActive" fill="hold" evtFilter="cancelBubble" nodeType="interactiveSeq">
                <p:stCondLst>
                  <p:cond evt="onClick" delay="0">
                    <p:tgtEl>
                      <p:spTgt spid="43"/>
                    </p:tgtEl>
                  </p:cond>
                </p:stCondLst>
                <p:endSync evt="end" delay="0">
                  <p:rtn val="all"/>
                </p:endSync>
                <p:childTnLst>
                  <p:par>
                    <p:cTn id="205" fill="hold">
                      <p:stCondLst>
                        <p:cond delay="0"/>
                      </p:stCondLst>
                      <p:childTnLst>
                        <p:par>
                          <p:cTn id="206" fill="hold">
                            <p:stCondLst>
                              <p:cond delay="0"/>
                            </p:stCondLst>
                            <p:childTnLst>
                              <p:par>
                                <p:cTn id="207" presetID="1" presetClass="entr" presetSubtype="0" fill="hold" grpId="0" nodeType="clickEffect">
                                  <p:stCondLst>
                                    <p:cond delay="0"/>
                                  </p:stCondLst>
                                  <p:childTnLst>
                                    <p:set>
                                      <p:cBhvr>
                                        <p:cTn id="208" dur="1" fill="hold">
                                          <p:stCondLst>
                                            <p:cond delay="0"/>
                                          </p:stCondLst>
                                        </p:cTn>
                                        <p:tgtEl>
                                          <p:spTgt spid="44"/>
                                        </p:tgtEl>
                                        <p:attrNameLst>
                                          <p:attrName>style.visibility</p:attrName>
                                        </p:attrNameLst>
                                      </p:cBhvr>
                                      <p:to>
                                        <p:strVal val="visible"/>
                                      </p:to>
                                    </p:set>
                                  </p:childTnLst>
                                </p:cTn>
                              </p:par>
                              <p:par>
                                <p:cTn id="209" presetID="42" presetClass="path" presetSubtype="0" accel="50000" decel="50000" fill="hold" grpId="1" nodeType="withEffect">
                                  <p:stCondLst>
                                    <p:cond delay="0"/>
                                  </p:stCondLst>
                                  <p:childTnLst>
                                    <p:animMotion origin="layout" path="M 0 -2.77778E-6 L 0.90278 0.00695 " pathEditMode="relative" rAng="0" ptsTypes="AA">
                                      <p:cBhvr>
                                        <p:cTn id="210" dur="200" fill="hold"/>
                                        <p:tgtEl>
                                          <p:spTgt spid="44"/>
                                        </p:tgtEl>
                                        <p:attrNameLst>
                                          <p:attrName>ppt_x</p:attrName>
                                          <p:attrName>ppt_y</p:attrName>
                                        </p:attrNameLst>
                                      </p:cBhvr>
                                      <p:rCtr x="45139" y="347"/>
                                    </p:animMotion>
                                  </p:childTnLst>
                                </p:cTn>
                              </p:par>
                            </p:childTnLst>
                          </p:cTn>
                        </p:par>
                      </p:childTnLst>
                    </p:cTn>
                  </p:par>
                </p:childTnLst>
              </p:cTn>
              <p:nextCondLst>
                <p:cond evt="onClick" delay="0">
                  <p:tgtEl>
                    <p:spTgt spid="43"/>
                  </p:tgtEl>
                </p:cond>
              </p:nextCondLst>
            </p:seq>
            <p:seq concurrent="1" nextAc="seek">
              <p:cTn id="211" restart="whenNotActive" fill="hold" evtFilter="cancelBubble" nodeType="interactiveSeq">
                <p:stCondLst>
                  <p:cond evt="onClick" delay="0">
                    <p:tgtEl>
                      <p:spTgt spid="46"/>
                    </p:tgtEl>
                  </p:cond>
                </p:stCondLst>
                <p:endSync evt="end" delay="0">
                  <p:rtn val="all"/>
                </p:endSync>
                <p:childTnLst>
                  <p:par>
                    <p:cTn id="212" fill="hold">
                      <p:stCondLst>
                        <p:cond delay="0"/>
                      </p:stCondLst>
                      <p:childTnLst>
                        <p:par>
                          <p:cTn id="213" fill="hold">
                            <p:stCondLst>
                              <p:cond delay="0"/>
                            </p:stCondLst>
                            <p:childTnLst>
                              <p:par>
                                <p:cTn id="214" presetID="1" presetClass="exit" presetSubtype="0" fill="hold" grpId="2" nodeType="clickEffect">
                                  <p:stCondLst>
                                    <p:cond delay="0"/>
                                  </p:stCondLst>
                                  <p:childTnLst>
                                    <p:set>
                                      <p:cBhvr>
                                        <p:cTn id="215"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216" restart="whenNotActive" fill="hold" evtFilter="cancelBubble" nodeType="interactiveSeq">
                <p:stCondLst>
                  <p:cond evt="onClick" delay="0">
                    <p:tgtEl>
                      <p:spTgt spid="45"/>
                    </p:tgtEl>
                  </p:cond>
                </p:stCondLst>
                <p:endSync evt="end" delay="0">
                  <p:rtn val="all"/>
                </p:endSync>
                <p:childTnLst>
                  <p:par>
                    <p:cTn id="217" fill="hold">
                      <p:stCondLst>
                        <p:cond delay="0"/>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46"/>
                                        </p:tgtEl>
                                        <p:attrNameLst>
                                          <p:attrName>style.visibility</p:attrName>
                                        </p:attrNameLst>
                                      </p:cBhvr>
                                      <p:to>
                                        <p:strVal val="visible"/>
                                      </p:to>
                                    </p:set>
                                  </p:childTnLst>
                                </p:cTn>
                              </p:par>
                              <p:par>
                                <p:cTn id="221" presetID="42" presetClass="path" presetSubtype="0" accel="50000" decel="50000" fill="hold" grpId="1" nodeType="withEffect">
                                  <p:stCondLst>
                                    <p:cond delay="0"/>
                                  </p:stCondLst>
                                  <p:childTnLst>
                                    <p:animMotion origin="layout" path="M 4.44444E-6 -1.66667E-6 L 0.97604 0.011 " pathEditMode="relative" rAng="0" ptsTypes="AA">
                                      <p:cBhvr>
                                        <p:cTn id="222" dur="200" fill="hold"/>
                                        <p:tgtEl>
                                          <p:spTgt spid="46"/>
                                        </p:tgtEl>
                                        <p:attrNameLst>
                                          <p:attrName>ppt_x</p:attrName>
                                          <p:attrName>ppt_y</p:attrName>
                                        </p:attrNameLst>
                                      </p:cBhvr>
                                      <p:rCtr x="48785" y="521"/>
                                    </p:animMotion>
                                  </p:childTnLst>
                                </p:cTn>
                              </p:par>
                            </p:childTnLst>
                          </p:cTn>
                        </p:par>
                      </p:childTnLst>
                    </p:cTn>
                  </p:par>
                </p:childTnLst>
              </p:cTn>
              <p:nextCondLst>
                <p:cond evt="onClick" delay="0">
                  <p:tgtEl>
                    <p:spTgt spid="45"/>
                  </p:tgtEl>
                </p:cond>
              </p:nextCondLst>
            </p:seq>
            <p:seq concurrent="1" nextAc="seek">
              <p:cTn id="223" restart="whenNotActive" fill="hold" evtFilter="cancelBubble" nodeType="interactiveSeq">
                <p:stCondLst>
                  <p:cond evt="onClick" delay="0">
                    <p:tgtEl>
                      <p:spTgt spid="48"/>
                    </p:tgtEl>
                  </p:cond>
                </p:stCondLst>
                <p:endSync evt="end" delay="0">
                  <p:rtn val="all"/>
                </p:endSync>
                <p:childTnLst>
                  <p:par>
                    <p:cTn id="224" fill="hold">
                      <p:stCondLst>
                        <p:cond delay="0"/>
                      </p:stCondLst>
                      <p:childTnLst>
                        <p:par>
                          <p:cTn id="225" fill="hold">
                            <p:stCondLst>
                              <p:cond delay="0"/>
                            </p:stCondLst>
                            <p:childTnLst>
                              <p:par>
                                <p:cTn id="226" presetID="1" presetClass="entr" presetSubtype="0" fill="hold" grpId="0" nodeType="clickEffect">
                                  <p:stCondLst>
                                    <p:cond delay="0"/>
                                  </p:stCondLst>
                                  <p:childTnLst>
                                    <p:set>
                                      <p:cBhvr>
                                        <p:cTn id="227" dur="1" fill="hold">
                                          <p:stCondLst>
                                            <p:cond delay="0"/>
                                          </p:stCondLst>
                                        </p:cTn>
                                        <p:tgtEl>
                                          <p:spTgt spid="47"/>
                                        </p:tgtEl>
                                        <p:attrNameLst>
                                          <p:attrName>style.visibility</p:attrName>
                                        </p:attrNameLst>
                                      </p:cBhvr>
                                      <p:to>
                                        <p:strVal val="visible"/>
                                      </p:to>
                                    </p:set>
                                  </p:childTnLst>
                                </p:cTn>
                              </p:par>
                              <p:par>
                                <p:cTn id="228" presetID="42" presetClass="path" presetSubtype="0" accel="50000" decel="50000" fill="hold" grpId="1" nodeType="withEffect">
                                  <p:stCondLst>
                                    <p:cond delay="0"/>
                                  </p:stCondLst>
                                  <p:childTnLst>
                                    <p:animMotion origin="layout" path="M -4.44444E-6 -1.66667E-6 L 0.99514 0.00752 " pathEditMode="relative" rAng="0" ptsTypes="AA">
                                      <p:cBhvr>
                                        <p:cTn id="229" dur="100" fill="hold"/>
                                        <p:tgtEl>
                                          <p:spTgt spid="47"/>
                                        </p:tgtEl>
                                        <p:attrNameLst>
                                          <p:attrName>ppt_x</p:attrName>
                                          <p:attrName>ppt_y</p:attrName>
                                        </p:attrNameLst>
                                      </p:cBhvr>
                                      <p:rCtr x="49757" y="347"/>
                                    </p:animMotion>
                                  </p:childTnLst>
                                </p:cTn>
                              </p:par>
                            </p:childTnLst>
                          </p:cTn>
                        </p:par>
                      </p:childTnLst>
                    </p:cTn>
                  </p:par>
                </p:childTnLst>
              </p:cTn>
              <p:nextCondLst>
                <p:cond evt="onClick" delay="0">
                  <p:tgtEl>
                    <p:spTgt spid="48"/>
                  </p:tgtEl>
                </p:cond>
              </p:nextCondLst>
            </p:seq>
            <p:seq concurrent="1" nextAc="seek">
              <p:cTn id="230" restart="whenNotActive" fill="hold" evtFilter="cancelBubble" nodeType="interactiveSeq">
                <p:stCondLst>
                  <p:cond evt="onClick" delay="0">
                    <p:tgtEl>
                      <p:spTgt spid="47"/>
                    </p:tgtEl>
                  </p:cond>
                </p:stCondLst>
                <p:endSync evt="end" delay="0">
                  <p:rtn val="all"/>
                </p:endSync>
                <p:childTnLst>
                  <p:par>
                    <p:cTn id="231" fill="hold">
                      <p:stCondLst>
                        <p:cond delay="0"/>
                      </p:stCondLst>
                      <p:childTnLst>
                        <p:par>
                          <p:cTn id="232" fill="hold">
                            <p:stCondLst>
                              <p:cond delay="0"/>
                            </p:stCondLst>
                            <p:childTnLst>
                              <p:par>
                                <p:cTn id="233" presetID="1" presetClass="exit" presetSubtype="0" fill="hold" grpId="2" nodeType="clickEffect">
                                  <p:stCondLst>
                                    <p:cond delay="0"/>
                                  </p:stCondLst>
                                  <p:childTnLst>
                                    <p:set>
                                      <p:cBhvr>
                                        <p:cTn id="234"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235" restart="whenNotActive" fill="hold" evtFilter="cancelBubble" nodeType="interactiveSeq">
                <p:stCondLst>
                  <p:cond evt="onClick" delay="0">
                    <p:tgtEl>
                      <p:spTgt spid="50"/>
                    </p:tgtEl>
                  </p:cond>
                </p:stCondLst>
                <p:endSync evt="end" delay="0">
                  <p:rtn val="all"/>
                </p:endSync>
                <p:childTnLst>
                  <p:par>
                    <p:cTn id="236" fill="hold">
                      <p:stCondLst>
                        <p:cond delay="0"/>
                      </p:stCondLst>
                      <p:childTnLst>
                        <p:par>
                          <p:cTn id="237" fill="hold">
                            <p:stCondLst>
                              <p:cond delay="0"/>
                            </p:stCondLst>
                            <p:childTnLst>
                              <p:par>
                                <p:cTn id="238" presetID="1" presetClass="exit" presetSubtype="0" fill="hold" grpId="2" nodeType="clickEffect">
                                  <p:stCondLst>
                                    <p:cond delay="0"/>
                                  </p:stCondLst>
                                  <p:childTnLst>
                                    <p:set>
                                      <p:cBhvr>
                                        <p:cTn id="239" dur="1" fill="hold">
                                          <p:stCondLst>
                                            <p:cond delay="0"/>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240" restart="whenNotActive" fill="hold" evtFilter="cancelBubble" nodeType="interactiveSeq">
                <p:stCondLst>
                  <p:cond evt="onClick" delay="0">
                    <p:tgtEl>
                      <p:spTgt spid="51"/>
                    </p:tgtEl>
                  </p:cond>
                </p:stCondLst>
                <p:endSync evt="end" delay="0">
                  <p:rtn val="all"/>
                </p:endSync>
                <p:childTnLst>
                  <p:par>
                    <p:cTn id="241" fill="hold">
                      <p:stCondLst>
                        <p:cond delay="0"/>
                      </p:stCondLst>
                      <p:childTnLst>
                        <p:par>
                          <p:cTn id="242" fill="hold">
                            <p:stCondLst>
                              <p:cond delay="0"/>
                            </p:stCondLst>
                            <p:childTnLst>
                              <p:par>
                                <p:cTn id="243" presetID="1" presetClass="entr" presetSubtype="0" fill="hold" grpId="0" nodeType="clickEffect">
                                  <p:stCondLst>
                                    <p:cond delay="0"/>
                                  </p:stCondLst>
                                  <p:childTnLst>
                                    <p:set>
                                      <p:cBhvr>
                                        <p:cTn id="244" dur="1" fill="hold">
                                          <p:stCondLst>
                                            <p:cond delay="0"/>
                                          </p:stCondLst>
                                        </p:cTn>
                                        <p:tgtEl>
                                          <p:spTgt spid="52"/>
                                        </p:tgtEl>
                                        <p:attrNameLst>
                                          <p:attrName>style.visibility</p:attrName>
                                        </p:attrNameLst>
                                      </p:cBhvr>
                                      <p:to>
                                        <p:strVal val="visible"/>
                                      </p:to>
                                    </p:set>
                                  </p:childTnLst>
                                </p:cTn>
                              </p:par>
                              <p:par>
                                <p:cTn id="245" presetID="42" presetClass="path" presetSubtype="0" accel="50000" decel="50000" fill="hold" grpId="1" nodeType="withEffect">
                                  <p:stCondLst>
                                    <p:cond delay="0"/>
                                  </p:stCondLst>
                                  <p:childTnLst>
                                    <p:animMotion origin="layout" path="M -2.77778E-6 -1.66667E-6 L 0.64827 -0.00231 " pathEditMode="relative" rAng="0" ptsTypes="AA">
                                      <p:cBhvr>
                                        <p:cTn id="246" dur="200" fill="hold"/>
                                        <p:tgtEl>
                                          <p:spTgt spid="52"/>
                                        </p:tgtEl>
                                        <p:attrNameLst>
                                          <p:attrName>ppt_x</p:attrName>
                                          <p:attrName>ppt_y</p:attrName>
                                        </p:attrNameLst>
                                      </p:cBhvr>
                                      <p:rCtr x="32396" y="-116"/>
                                    </p:animMotion>
                                  </p:childTnLst>
                                </p:cTn>
                              </p:par>
                            </p:childTnLst>
                          </p:cTn>
                        </p:par>
                      </p:childTnLst>
                    </p:cTn>
                  </p:par>
                </p:childTnLst>
              </p:cTn>
              <p:nextCondLst>
                <p:cond evt="onClick" delay="0">
                  <p:tgtEl>
                    <p:spTgt spid="51"/>
                  </p:tgtEl>
                </p:cond>
              </p:nextCondLst>
            </p:seq>
            <p:seq concurrent="1" nextAc="seek">
              <p:cTn id="247" restart="whenNotActive" fill="hold" evtFilter="cancelBubble" nodeType="interactiveSeq">
                <p:stCondLst>
                  <p:cond evt="onClick" delay="0">
                    <p:tgtEl>
                      <p:spTgt spid="52"/>
                    </p:tgtEl>
                  </p:cond>
                </p:stCondLst>
                <p:endSync evt="end" delay="0">
                  <p:rtn val="all"/>
                </p:endSync>
                <p:childTnLst>
                  <p:par>
                    <p:cTn id="248" fill="hold">
                      <p:stCondLst>
                        <p:cond delay="0"/>
                      </p:stCondLst>
                      <p:childTnLst>
                        <p:par>
                          <p:cTn id="249" fill="hold">
                            <p:stCondLst>
                              <p:cond delay="0"/>
                            </p:stCondLst>
                            <p:childTnLst>
                              <p:par>
                                <p:cTn id="250" presetID="1" presetClass="exit" presetSubtype="0" fill="hold" grpId="2" nodeType="clickEffect">
                                  <p:stCondLst>
                                    <p:cond delay="0"/>
                                  </p:stCondLst>
                                  <p:childTnLst>
                                    <p:set>
                                      <p:cBhvr>
                                        <p:cTn id="251" dur="1" fill="hold">
                                          <p:stCondLst>
                                            <p:cond delay="0"/>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252" restart="whenNotActive" fill="hold" evtFilter="cancelBubble" nodeType="interactiveSeq">
                <p:stCondLst>
                  <p:cond evt="onClick" delay="0">
                    <p:tgtEl>
                      <p:spTgt spid="49"/>
                    </p:tgtEl>
                  </p:cond>
                </p:stCondLst>
                <p:endSync evt="end" delay="0">
                  <p:rtn val="all"/>
                </p:endSync>
                <p:childTnLst>
                  <p:par>
                    <p:cTn id="253" fill="hold">
                      <p:stCondLst>
                        <p:cond delay="0"/>
                      </p:stCondLst>
                      <p:childTnLst>
                        <p:par>
                          <p:cTn id="254" fill="hold">
                            <p:stCondLst>
                              <p:cond delay="0"/>
                            </p:stCondLst>
                            <p:childTnLst>
                              <p:par>
                                <p:cTn id="255" presetID="1" presetClass="entr" presetSubtype="0" fill="hold" grpId="0" nodeType="clickEffect">
                                  <p:stCondLst>
                                    <p:cond delay="0"/>
                                  </p:stCondLst>
                                  <p:childTnLst>
                                    <p:set>
                                      <p:cBhvr>
                                        <p:cTn id="256" dur="1" fill="hold">
                                          <p:stCondLst>
                                            <p:cond delay="0"/>
                                          </p:stCondLst>
                                        </p:cTn>
                                        <p:tgtEl>
                                          <p:spTgt spid="5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42" presetClass="path" presetSubtype="0" accel="50000" decel="50000" fill="hold" grpId="1" nodeType="clickEffect">
                                  <p:stCondLst>
                                    <p:cond delay="0"/>
                                  </p:stCondLst>
                                  <p:childTnLst>
                                    <p:animMotion origin="layout" path="M 3.33333E-6 -1.66667E-6 L 0.73437 0.00347 " pathEditMode="relative" rAng="0" ptsTypes="AA">
                                      <p:cBhvr>
                                        <p:cTn id="260" dur="200" fill="hold"/>
                                        <p:tgtEl>
                                          <p:spTgt spid="50"/>
                                        </p:tgtEl>
                                        <p:attrNameLst>
                                          <p:attrName>ppt_x</p:attrName>
                                          <p:attrName>ppt_y</p:attrName>
                                        </p:attrNameLst>
                                      </p:cBhvr>
                                      <p:rCtr x="36701" y="174"/>
                                    </p:animMotion>
                                  </p:childTnLst>
                                </p:cTn>
                              </p:par>
                            </p:childTnLst>
                          </p:cTn>
                        </p:par>
                      </p:childTnLst>
                    </p:cTn>
                  </p:par>
                </p:childTnLst>
              </p:cTn>
              <p:nextCondLst>
                <p:cond evt="onClick" delay="0">
                  <p:tgtEl>
                    <p:spTgt spid="49"/>
                  </p:tgtEl>
                </p:cond>
              </p:nextCondLst>
            </p:seq>
            <p:seq concurrent="1" nextAc="seek">
              <p:cTn id="261" restart="whenNotActive" fill="hold" evtFilter="cancelBubble" nodeType="interactiveSeq">
                <p:stCondLst>
                  <p:cond evt="onClick" delay="0">
                    <p:tgtEl>
                      <p:spTgt spid="53"/>
                    </p:tgtEl>
                  </p:cond>
                </p:stCondLst>
                <p:endSync evt="end" delay="0">
                  <p:rtn val="all"/>
                </p:endSync>
                <p:childTnLst>
                  <p:par>
                    <p:cTn id="262" fill="hold">
                      <p:stCondLst>
                        <p:cond delay="0"/>
                      </p:stCondLst>
                      <p:childTnLst>
                        <p:par>
                          <p:cTn id="263" fill="hold">
                            <p:stCondLst>
                              <p:cond delay="0"/>
                            </p:stCondLst>
                            <p:childTnLst>
                              <p:par>
                                <p:cTn id="264" presetID="1" presetClass="entr" presetSubtype="0" fill="hold" grpId="0" nodeType="clickEffect">
                                  <p:stCondLst>
                                    <p:cond delay="0"/>
                                  </p:stCondLst>
                                  <p:childTnLst>
                                    <p:set>
                                      <p:cBhvr>
                                        <p:cTn id="265" dur="1" fill="hold">
                                          <p:stCondLst>
                                            <p:cond delay="0"/>
                                          </p:stCondLst>
                                        </p:cTn>
                                        <p:tgtEl>
                                          <p:spTgt spid="54"/>
                                        </p:tgtEl>
                                        <p:attrNameLst>
                                          <p:attrName>style.visibility</p:attrName>
                                        </p:attrNameLst>
                                      </p:cBhvr>
                                      <p:to>
                                        <p:strVal val="visible"/>
                                      </p:to>
                                    </p:set>
                                  </p:childTnLst>
                                </p:cTn>
                              </p:par>
                              <p:par>
                                <p:cTn id="266" presetID="42" presetClass="path" presetSubtype="0" accel="50000" decel="50000" fill="hold" grpId="1" nodeType="withEffect">
                                  <p:stCondLst>
                                    <p:cond delay="0"/>
                                  </p:stCondLst>
                                  <p:childTnLst>
                                    <p:animMotion origin="layout" path="M -3.33333E-6 4.81481E-6 L 1.00348 0.00983 " pathEditMode="relative" rAng="0" ptsTypes="AA">
                                      <p:cBhvr>
                                        <p:cTn id="267" dur="200" fill="hold"/>
                                        <p:tgtEl>
                                          <p:spTgt spid="54"/>
                                        </p:tgtEl>
                                        <p:attrNameLst>
                                          <p:attrName>ppt_x</p:attrName>
                                          <p:attrName>ppt_y</p:attrName>
                                        </p:attrNameLst>
                                      </p:cBhvr>
                                      <p:rCtr x="50174" y="463"/>
                                    </p:animMotion>
                                  </p:childTnLst>
                                </p:cTn>
                              </p:par>
                            </p:childTnLst>
                          </p:cTn>
                        </p:par>
                      </p:childTnLst>
                    </p:cTn>
                  </p:par>
                </p:childTnLst>
              </p:cTn>
              <p:nextCondLst>
                <p:cond evt="onClick" delay="0">
                  <p:tgtEl>
                    <p:spTgt spid="53"/>
                  </p:tgtEl>
                </p:cond>
              </p:nextCondLst>
            </p:seq>
            <p:seq concurrent="1" nextAc="seek">
              <p:cTn id="268" restart="whenNotActive" fill="hold" evtFilter="cancelBubble" nodeType="interactiveSeq">
                <p:stCondLst>
                  <p:cond evt="onClick" delay="0">
                    <p:tgtEl>
                      <p:spTgt spid="54"/>
                    </p:tgtEl>
                  </p:cond>
                </p:stCondLst>
                <p:endSync evt="end" delay="0">
                  <p:rtn val="all"/>
                </p:endSync>
                <p:childTnLst>
                  <p:par>
                    <p:cTn id="269" fill="hold">
                      <p:stCondLst>
                        <p:cond delay="0"/>
                      </p:stCondLst>
                      <p:childTnLst>
                        <p:par>
                          <p:cTn id="270" fill="hold">
                            <p:stCondLst>
                              <p:cond delay="0"/>
                            </p:stCondLst>
                            <p:childTnLst>
                              <p:par>
                                <p:cTn id="271" presetID="1" presetClass="exit" presetSubtype="0" fill="hold" grpId="2" nodeType="clickEffect">
                                  <p:stCondLst>
                                    <p:cond delay="0"/>
                                  </p:stCondLst>
                                  <p:childTnLst>
                                    <p:set>
                                      <p:cBhvr>
                                        <p:cTn id="272" dur="1" fill="hold">
                                          <p:stCondLst>
                                            <p:cond delay="0"/>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273" restart="whenNotActive" fill="hold" evtFilter="cancelBubble" nodeType="interactiveSeq">
                <p:stCondLst>
                  <p:cond evt="onClick" delay="0">
                    <p:tgtEl>
                      <p:spTgt spid="60"/>
                    </p:tgtEl>
                  </p:cond>
                </p:stCondLst>
                <p:endSync evt="end" delay="0">
                  <p:rtn val="all"/>
                </p:endSync>
                <p:childTnLst>
                  <p:par>
                    <p:cTn id="274" fill="hold">
                      <p:stCondLst>
                        <p:cond delay="0"/>
                      </p:stCondLst>
                      <p:childTnLst>
                        <p:par>
                          <p:cTn id="275" fill="hold">
                            <p:stCondLst>
                              <p:cond delay="0"/>
                            </p:stCondLst>
                            <p:childTnLst>
                              <p:par>
                                <p:cTn id="276" presetID="1" presetClass="exit" presetSubtype="0" fill="hold" grpId="2" nodeType="clickEffect">
                                  <p:stCondLst>
                                    <p:cond delay="0"/>
                                  </p:stCondLst>
                                  <p:childTnLst>
                                    <p:set>
                                      <p:cBhvr>
                                        <p:cTn id="277" dur="1" fill="hold">
                                          <p:stCondLst>
                                            <p:cond delay="0"/>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278" restart="whenNotActive" fill="hold" evtFilter="cancelBubble" nodeType="interactiveSeq">
                <p:stCondLst>
                  <p:cond evt="onClick" delay="0">
                    <p:tgtEl>
                      <p:spTgt spid="20"/>
                    </p:tgtEl>
                  </p:cond>
                </p:stCondLst>
                <p:endSync evt="end" delay="0">
                  <p:rtn val="all"/>
                </p:endSync>
                <p:childTnLst>
                  <p:par>
                    <p:cTn id="279" fill="hold">
                      <p:stCondLst>
                        <p:cond delay="0"/>
                      </p:stCondLst>
                      <p:childTnLst>
                        <p:par>
                          <p:cTn id="280" fill="hold">
                            <p:stCondLst>
                              <p:cond delay="0"/>
                            </p:stCondLst>
                            <p:childTnLst>
                              <p:par>
                                <p:cTn id="281" presetID="1" presetClass="entr" presetSubtype="0" fill="hold" grpId="0" nodeType="clickEffect">
                                  <p:stCondLst>
                                    <p:cond delay="0"/>
                                  </p:stCondLst>
                                  <p:childTnLst>
                                    <p:set>
                                      <p:cBhvr>
                                        <p:cTn id="282" dur="1" fill="hold">
                                          <p:stCondLst>
                                            <p:cond delay="0"/>
                                          </p:stCondLst>
                                        </p:cTn>
                                        <p:tgtEl>
                                          <p:spTgt spid="60"/>
                                        </p:tgtEl>
                                        <p:attrNameLst>
                                          <p:attrName>style.visibility</p:attrName>
                                        </p:attrNameLst>
                                      </p:cBhvr>
                                      <p:to>
                                        <p:strVal val="visible"/>
                                      </p:to>
                                    </p:set>
                                  </p:childTnLst>
                                </p:cTn>
                              </p:par>
                              <p:par>
                                <p:cTn id="283" presetID="42" presetClass="path" presetSubtype="0" accel="50000" decel="50000" fill="hold" grpId="1" nodeType="withEffect">
                                  <p:stCondLst>
                                    <p:cond delay="0"/>
                                  </p:stCondLst>
                                  <p:childTnLst>
                                    <p:animMotion origin="layout" path="M 3.33333E-6 3.7037E-6 L -0.84375 -0.2176 " pathEditMode="relative" rAng="0" ptsTypes="AA">
                                      <p:cBhvr>
                                        <p:cTn id="284" dur="200" fill="hold"/>
                                        <p:tgtEl>
                                          <p:spTgt spid="60"/>
                                        </p:tgtEl>
                                        <p:attrNameLst>
                                          <p:attrName>ppt_x</p:attrName>
                                          <p:attrName>ppt_y</p:attrName>
                                        </p:attrNameLst>
                                      </p:cBhvr>
                                      <p:rCtr x="-42188" y="-10880"/>
                                    </p:animMotion>
                                  </p:childTnLst>
                                </p:cTn>
                              </p:par>
                            </p:childTnLst>
                          </p:cTn>
                        </p:par>
                      </p:childTnLst>
                    </p:cTn>
                  </p:par>
                </p:childTnLst>
              </p:cTn>
              <p:nextCondLst>
                <p:cond evt="onClick" delay="0">
                  <p:tgtEl>
                    <p:spTgt spid="20"/>
                  </p:tgtEl>
                </p:cond>
              </p:nextCondLst>
            </p:seq>
          </p:childTnLst>
        </p:cTn>
      </p:par>
    </p:tnLst>
    <p:bldLst>
      <p:bldP spid="15" grpId="0"/>
      <p:bldP spid="18" grpId="0"/>
      <p:bldP spid="2" grpId="0" animBg="1"/>
      <p:bldP spid="16" grpId="0"/>
      <p:bldP spid="25" grpId="0"/>
      <p:bldP spid="55" grpId="0" animBg="1"/>
      <p:bldP spid="91" grpId="0"/>
      <p:bldP spid="17" grpId="0"/>
      <p:bldP spid="19" grpId="0"/>
      <p:bldP spid="20" grpId="0"/>
      <p:bldP spid="26" grpId="0"/>
      <p:bldP spid="27" grpId="0"/>
      <p:bldP spid="28" grpId="0"/>
      <p:bldP spid="29" grpId="0"/>
      <p:bldP spid="30" grpId="0" animBg="1"/>
      <p:bldP spid="30" grpId="1" animBg="1"/>
      <p:bldP spid="30" grpId="2" animBg="1"/>
      <p:bldP spid="31" grpId="0"/>
      <p:bldP spid="32" grpId="0" animBg="1"/>
      <p:bldP spid="32" grpId="1" animBg="1"/>
      <p:bldP spid="32" grpId="2" animBg="1"/>
      <p:bldP spid="33" grpId="0"/>
      <p:bldP spid="34" grpId="0" animBg="1"/>
      <p:bldP spid="34" grpId="1" animBg="1"/>
      <p:bldP spid="34" grpId="2" animBg="1"/>
      <p:bldP spid="35" grpId="0"/>
      <p:bldP spid="36" grpId="0" animBg="1"/>
      <p:bldP spid="36" grpId="1" animBg="1"/>
      <p:bldP spid="36" grpId="2" animBg="1"/>
      <p:bldP spid="37" grpId="0"/>
      <p:bldP spid="38" grpId="0" animBg="1"/>
      <p:bldP spid="38" grpId="1" animBg="1"/>
      <p:bldP spid="38" grpId="2" animBg="1"/>
      <p:bldP spid="39" grpId="0"/>
      <p:bldP spid="40" grpId="0" animBg="1"/>
      <p:bldP spid="40" grpId="1" animBg="1"/>
      <p:bldP spid="40" grpId="2" animBg="1"/>
      <p:bldP spid="41" grpId="0"/>
      <p:bldP spid="42" grpId="0" animBg="1"/>
      <p:bldP spid="42" grpId="1" animBg="1"/>
      <p:bldP spid="42" grpId="2" animBg="1"/>
      <p:bldP spid="43" grpId="0"/>
      <p:bldP spid="44" grpId="0" animBg="1"/>
      <p:bldP spid="44" grpId="1" animBg="1"/>
      <p:bldP spid="44" grpId="2" animBg="1"/>
      <p:bldP spid="44" grpId="3" animBg="1"/>
      <p:bldP spid="45" grpId="0"/>
      <p:bldP spid="46" grpId="0" animBg="1"/>
      <p:bldP spid="46" grpId="1" animBg="1"/>
      <p:bldP spid="46" grpId="2" animBg="1"/>
      <p:bldP spid="48" grpId="0"/>
      <p:bldP spid="49" grpId="0"/>
      <p:bldP spid="50" grpId="0" animBg="1"/>
      <p:bldP spid="50" grpId="1" animBg="1"/>
      <p:bldP spid="50" grpId="2" animBg="1"/>
      <p:bldP spid="51" grpId="0"/>
      <p:bldP spid="52" grpId="0" animBg="1"/>
      <p:bldP spid="52" grpId="1" animBg="1"/>
      <p:bldP spid="52" grpId="2" animBg="1"/>
      <p:bldP spid="53" grpId="0"/>
      <p:bldP spid="56" grpId="0" animBg="1"/>
      <p:bldP spid="57" grpId="0" animBg="1"/>
      <p:bldP spid="58" grpId="0" animBg="1"/>
      <p:bldP spid="59" grpId="0" animBg="1"/>
      <p:bldP spid="54" grpId="0" animBg="1"/>
      <p:bldP spid="54" grpId="1" animBg="1"/>
      <p:bldP spid="54" grpId="2" animBg="1"/>
      <p:bldP spid="60" grpId="0" animBg="1"/>
      <p:bldP spid="60" grpId="1" animBg="1"/>
      <p:bldP spid="60" grpId="2" animBg="1"/>
      <p:bldP spid="47" grpId="0" animBg="1"/>
      <p:bldP spid="47" grpId="1" animBg="1"/>
      <p:bldP spid="47"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CBP\Slides and Cards\Soul Winning\Misc\Pics\Pictures from Shutterstock 12-27-11 thru 1-26-12\Fire Background shutterstock_59306374.jpg"/>
          <p:cNvPicPr>
            <a:picLocks noChangeArrowheads="1"/>
          </p:cNvPicPr>
          <p:nvPr/>
        </p:nvPicPr>
        <p:blipFill>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Connector 31"/>
          <p:cNvCxnSpPr/>
          <p:nvPr/>
        </p:nvCxnSpPr>
        <p:spPr bwMode="auto">
          <a:xfrm>
            <a:off x="736778" y="225139"/>
            <a:ext cx="3108960" cy="0"/>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4" name="TextBox 33"/>
          <p:cNvSpPr txBox="1"/>
          <p:nvPr/>
        </p:nvSpPr>
        <p:spPr>
          <a:xfrm>
            <a:off x="646353" y="-11485"/>
            <a:ext cx="3276600" cy="276999"/>
          </a:xfrm>
          <a:prstGeom prst="rect">
            <a:avLst/>
          </a:prstGeom>
          <a:noFill/>
        </p:spPr>
        <p:txBody>
          <a:bodyPr wrap="square" lIns="0" tIns="0" rIns="0" bIns="0" rtlCol="0">
            <a:spAutoFit/>
          </a:bodyPr>
          <a:lstStyle/>
          <a:p>
            <a:pPr algn="ctr"/>
            <a:r>
              <a:rPr lang="en-US" sz="1800" dirty="0">
                <a:ln w="12700">
                  <a:solidFill>
                    <a:schemeClr val="bg1"/>
                  </a:solidFill>
                </a:ln>
                <a:solidFill>
                  <a:srgbClr val="FFFF66"/>
                </a:solidFill>
                <a:latin typeface="Arial Black" panose="020B0A04020102020204" pitchFamily="34" charset="0"/>
              </a:rPr>
              <a:t>Finalmente, </a:t>
            </a:r>
            <a:r>
              <a:rPr lang="en-US" sz="1800" dirty="0" smtClean="0">
                <a:ln w="12700">
                  <a:solidFill>
                    <a:schemeClr val="bg1"/>
                  </a:solidFill>
                </a:ln>
                <a:solidFill>
                  <a:srgbClr val="FFFF66"/>
                </a:solidFill>
                <a:latin typeface="Arial Black" panose="020B0A04020102020204" pitchFamily="34" charset="0"/>
              </a:rPr>
              <a:t>usted será…</a:t>
            </a:r>
            <a:endParaRPr lang="en-US" sz="1800" dirty="0">
              <a:ln w="12700">
                <a:solidFill>
                  <a:schemeClr val="bg1"/>
                </a:solidFill>
              </a:ln>
              <a:solidFill>
                <a:srgbClr val="FFFF66"/>
              </a:solidFill>
              <a:latin typeface="Arial Black" panose="020B0A04020102020204" pitchFamily="34" charset="0"/>
            </a:endParaRPr>
          </a:p>
        </p:txBody>
      </p:sp>
      <p:sp>
        <p:nvSpPr>
          <p:cNvPr id="29" name="TextBox 28"/>
          <p:cNvSpPr txBox="1"/>
          <p:nvPr/>
        </p:nvSpPr>
        <p:spPr>
          <a:xfrm>
            <a:off x="152401" y="474097"/>
            <a:ext cx="1371600" cy="276999"/>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n-US" sz="1800" spc="-20" dirty="0" smtClean="0">
                <a:ln w="12700">
                  <a:solidFill>
                    <a:srgbClr val="C3260C"/>
                  </a:solidFill>
                </a:ln>
                <a:sym typeface="Wingdings" panose="05000000000000000000" pitchFamily="2" charset="2"/>
              </a:rPr>
              <a:t>Un gusano </a:t>
            </a:r>
            <a:endParaRPr lang="en-US" sz="1800" spc="-20" dirty="0">
              <a:ln w="12700">
                <a:solidFill>
                  <a:srgbClr val="C3260C"/>
                </a:solidFill>
              </a:ln>
              <a:sym typeface="Wingdings" panose="05000000000000000000" pitchFamily="2" charset="2"/>
            </a:endParaRPr>
          </a:p>
        </p:txBody>
      </p:sp>
      <p:sp>
        <p:nvSpPr>
          <p:cNvPr id="30" name="TextBox 29"/>
          <p:cNvSpPr txBox="1"/>
          <p:nvPr/>
        </p:nvSpPr>
        <p:spPr>
          <a:xfrm>
            <a:off x="32559" y="1429782"/>
            <a:ext cx="2697919" cy="261610"/>
          </a:xfrm>
          <a:prstGeom prst="rect">
            <a:avLst/>
          </a:prstGeom>
          <a:noFill/>
        </p:spPr>
        <p:txBody>
          <a:bodyPr wrap="square" lIns="0" tIns="0" rIns="0" bIns="0" rtlCol="0">
            <a:spAutoFit/>
          </a:bodyPr>
          <a:lstStyle>
            <a:defPPr>
              <a:defRPr lang="en-US"/>
            </a:defPPr>
            <a:lvl1pPr>
              <a:defRPr sz="1200">
                <a:solidFill>
                  <a:srgbClr val="FFFF66"/>
                </a:solidFill>
                <a:latin typeface="Arial Black" panose="020B0A04020102020204" pitchFamily="34" charset="0"/>
              </a:defRPr>
            </a:lvl1pPr>
          </a:lstStyle>
          <a:p>
            <a:r>
              <a:rPr lang="en-US" sz="1700" spc="-20" dirty="0" err="1" smtClean="0">
                <a:ln w="12700">
                  <a:solidFill>
                    <a:schemeClr val="bg1"/>
                  </a:solidFill>
                </a:ln>
                <a:sym typeface="Wingdings" panose="05000000000000000000" pitchFamily="2" charset="2"/>
              </a:rPr>
              <a:t>pasara</a:t>
            </a:r>
            <a:r>
              <a:rPr lang="en-US" sz="1700" spc="-20" dirty="0" smtClean="0">
                <a:ln w="12700">
                  <a:solidFill>
                    <a:schemeClr val="bg1"/>
                  </a:solidFill>
                </a:ln>
                <a:sym typeface="Wingdings" panose="05000000000000000000" pitchFamily="2" charset="2"/>
              </a:rPr>
              <a:t> </a:t>
            </a:r>
            <a:r>
              <a:rPr lang="en-US" sz="1700" spc="-20" dirty="0">
                <a:ln w="12700">
                  <a:solidFill>
                    <a:schemeClr val="bg1"/>
                  </a:solidFill>
                </a:ln>
                <a:sym typeface="Wingdings" panose="05000000000000000000" pitchFamily="2" charset="2"/>
              </a:rPr>
              <a:t>la </a:t>
            </a:r>
            <a:r>
              <a:rPr lang="en-US" sz="1700" spc="-20" dirty="0" smtClean="0">
                <a:ln w="12700">
                  <a:solidFill>
                    <a:schemeClr val="bg1"/>
                  </a:solidFill>
                </a:ln>
                <a:sym typeface="Wingdings" panose="05000000000000000000" pitchFamily="2" charset="2"/>
              </a:rPr>
              <a:t>eternidad -</a:t>
            </a:r>
            <a:endParaRPr lang="en-US" sz="1700" spc="-20" dirty="0">
              <a:ln w="12700">
                <a:solidFill>
                  <a:schemeClr val="bg1"/>
                </a:solidFill>
              </a:ln>
            </a:endParaRPr>
          </a:p>
        </p:txBody>
      </p:sp>
      <p:sp>
        <p:nvSpPr>
          <p:cNvPr id="33" name="TextBox 7"/>
          <p:cNvSpPr txBox="1">
            <a:spLocks noChangeArrowheads="1"/>
          </p:cNvSpPr>
          <p:nvPr/>
        </p:nvSpPr>
        <p:spPr bwMode="auto">
          <a:xfrm>
            <a:off x="0" y="2191562"/>
            <a:ext cx="4572000" cy="309828"/>
          </a:xfrm>
          <a:prstGeom prst="rect">
            <a:avLst/>
          </a:prstGeom>
          <a:solidFill>
            <a:srgbClr val="C3260C"/>
          </a:solidFill>
          <a:ln w="0">
            <a:noFill/>
            <a:miter lim="800000"/>
            <a:headEnd/>
            <a:tailEnd/>
          </a:ln>
        </p:spPr>
        <p:txBody>
          <a:bodyPr lIns="18288" tIns="0" rIns="18288" bIns="27432" anchor="b" anchorCtr="0"/>
          <a:lstStyle>
            <a:defPPr>
              <a:defRPr lang="en-US"/>
            </a:defPPr>
          </a:lstStyle>
          <a:p>
            <a:pPr algn="ctr"/>
            <a:r>
              <a:rPr lang="es-ES" sz="1600" spc="-30" dirty="0"/>
              <a:t>Su mayor </a:t>
            </a:r>
            <a:r>
              <a:rPr lang="es-ES" sz="1600" spc="-30" dirty="0" smtClean="0"/>
              <a:t>pesar...será </a:t>
            </a:r>
            <a:r>
              <a:rPr lang="es-ES" sz="1600" spc="-30" dirty="0"/>
              <a:t>este momento ahora mismo.</a:t>
            </a:r>
            <a:endParaRPr lang="en-US" sz="1600" spc="-30" dirty="0"/>
          </a:p>
        </p:txBody>
      </p:sp>
      <p:sp>
        <p:nvSpPr>
          <p:cNvPr id="35" name="TextBox 34"/>
          <p:cNvSpPr txBox="1"/>
          <p:nvPr/>
        </p:nvSpPr>
        <p:spPr>
          <a:xfrm>
            <a:off x="95586" y="1787727"/>
            <a:ext cx="4705015" cy="246221"/>
          </a:xfrm>
          <a:prstGeom prst="rect">
            <a:avLst/>
          </a:prstGeom>
          <a:noFill/>
        </p:spPr>
        <p:txBody>
          <a:bodyPr wrap="square" lIns="0" tIns="0" rIns="0" bIns="0" rtlCol="0">
            <a:spAutoFit/>
          </a:bodyPr>
          <a:lstStyle>
            <a:defPPr>
              <a:defRPr lang="en-US"/>
            </a:defPPr>
            <a:lvl1pPr>
              <a:defRPr sz="1200">
                <a:solidFill>
                  <a:srgbClr val="FFFF66"/>
                </a:solidFill>
                <a:latin typeface="Arial Black" panose="020B0A04020102020204" pitchFamily="34" charset="0"/>
              </a:defRPr>
            </a:lvl1pPr>
          </a:lstStyle>
          <a:p>
            <a:r>
              <a:rPr lang="es-ES" sz="1600" spc="-60" dirty="0" smtClean="0">
                <a:ln w="12700">
                  <a:solidFill>
                    <a:schemeClr val="bg1"/>
                  </a:solidFill>
                </a:ln>
                <a:sym typeface="Wingdings" panose="05000000000000000000" pitchFamily="2" charset="2"/>
              </a:rPr>
              <a:t>deseando </a:t>
            </a:r>
            <a:r>
              <a:rPr lang="es-ES" sz="1600" spc="-60" dirty="0">
                <a:ln w="12700">
                  <a:solidFill>
                    <a:schemeClr val="bg1"/>
                  </a:solidFill>
                </a:ln>
                <a:sym typeface="Wingdings" panose="05000000000000000000" pitchFamily="2" charset="2"/>
              </a:rPr>
              <a:t>que </a:t>
            </a:r>
            <a:r>
              <a:rPr lang="es-ES" sz="1600" spc="-60" dirty="0" smtClean="0">
                <a:ln w="12700">
                  <a:solidFill>
                    <a:schemeClr val="bg1"/>
                  </a:solidFill>
                </a:ln>
                <a:sym typeface="Wingdings" panose="05000000000000000000" pitchFamily="2" charset="2"/>
              </a:rPr>
              <a:t>nunca usted hubiera </a:t>
            </a:r>
            <a:r>
              <a:rPr lang="es-ES" sz="1600" spc="-60" dirty="0">
                <a:ln w="12700">
                  <a:solidFill>
                    <a:schemeClr val="bg1"/>
                  </a:solidFill>
                </a:ln>
                <a:sym typeface="Wingdings" panose="05000000000000000000" pitchFamily="2" charset="2"/>
              </a:rPr>
              <a:t>nacido</a:t>
            </a:r>
            <a:r>
              <a:rPr lang="en-US" sz="1100" spc="-60" dirty="0" smtClean="0">
                <a:ln w="12700">
                  <a:solidFill>
                    <a:schemeClr val="bg1"/>
                  </a:solidFill>
                </a:ln>
                <a:sym typeface="Wingdings" panose="05000000000000000000" pitchFamily="2" charset="2"/>
              </a:rPr>
              <a:t>.</a:t>
            </a:r>
            <a:endParaRPr lang="en-US" sz="1600" spc="-60" dirty="0">
              <a:ln w="12700">
                <a:solidFill>
                  <a:schemeClr val="bg1"/>
                </a:solidFill>
              </a:ln>
            </a:endParaRPr>
          </a:p>
        </p:txBody>
      </p:sp>
      <p:sp>
        <p:nvSpPr>
          <p:cNvPr id="36" name="Rectangle 2"/>
          <p:cNvSpPr>
            <a:spLocks noChangeArrowheads="1"/>
          </p:cNvSpPr>
          <p:nvPr/>
        </p:nvSpPr>
        <p:spPr bwMode="auto">
          <a:xfrm>
            <a:off x="-1218" y="2491322"/>
            <a:ext cx="4573218" cy="937678"/>
          </a:xfrm>
          <a:prstGeom prst="rect">
            <a:avLst/>
          </a:prstGeom>
          <a:solidFill>
            <a:schemeClr val="bg1"/>
          </a:solidFill>
          <a:ln w="9525" algn="ctr">
            <a:noFill/>
            <a:round/>
            <a:headEnd/>
            <a:tailEnd/>
          </a:ln>
        </p:spPr>
        <p:txBody>
          <a:bodyPr lIns="0" tIns="0" rIns="0" bIns="0"/>
          <a:lstStyle/>
          <a:p>
            <a:pPr defTabSz="417513"/>
            <a:endParaRPr lang="en-US" sz="900" dirty="0">
              <a:solidFill>
                <a:schemeClr val="tx1"/>
              </a:solidFill>
            </a:endParaRPr>
          </a:p>
        </p:txBody>
      </p:sp>
      <p:sp>
        <p:nvSpPr>
          <p:cNvPr id="37" name="TextBox 36"/>
          <p:cNvSpPr txBox="1"/>
          <p:nvPr/>
        </p:nvSpPr>
        <p:spPr>
          <a:xfrm>
            <a:off x="0" y="2602102"/>
            <a:ext cx="4572000" cy="615553"/>
          </a:xfrm>
          <a:prstGeom prst="rect">
            <a:avLst/>
          </a:prstGeom>
          <a:noFill/>
        </p:spPr>
        <p:txBody>
          <a:bodyPr wrap="square" lIns="36576" tIns="0" rIns="36576" bIns="0" rtlCol="0">
            <a:spAutoFit/>
          </a:bodyPr>
          <a:lstStyle/>
          <a:p>
            <a:pPr algn="ctr">
              <a:lnSpc>
                <a:spcPts val="2400"/>
              </a:lnSpc>
            </a:pPr>
            <a:r>
              <a:rPr lang="es-ES" sz="2500" dirty="0" smtClean="0">
                <a:solidFill>
                  <a:schemeClr val="tx1"/>
                </a:solidFill>
              </a:rPr>
              <a:t>Horrenda </a:t>
            </a:r>
            <a:r>
              <a:rPr lang="es-ES" sz="2500" dirty="0">
                <a:solidFill>
                  <a:schemeClr val="tx1"/>
                </a:solidFill>
              </a:rPr>
              <a:t>cosa </a:t>
            </a:r>
            <a:r>
              <a:rPr lang="es-ES" sz="2500" dirty="0" smtClean="0">
                <a:solidFill>
                  <a:schemeClr val="tx1"/>
                </a:solidFill>
              </a:rPr>
              <a:t>es </a:t>
            </a:r>
            <a:r>
              <a:rPr lang="es-ES" sz="2500" dirty="0">
                <a:solidFill>
                  <a:schemeClr val="tx1"/>
                </a:solidFill>
              </a:rPr>
              <a:t>caer en manos del Dios vivo.</a:t>
            </a:r>
            <a:endParaRPr lang="en-US" sz="2500" dirty="0">
              <a:solidFill>
                <a:schemeClr val="tx1"/>
              </a:solidFill>
            </a:endParaRPr>
          </a:p>
        </p:txBody>
      </p:sp>
      <p:sp>
        <p:nvSpPr>
          <p:cNvPr id="38" name="TextBox 37"/>
          <p:cNvSpPr txBox="1"/>
          <p:nvPr/>
        </p:nvSpPr>
        <p:spPr>
          <a:xfrm>
            <a:off x="3660635" y="3237012"/>
            <a:ext cx="835165" cy="153888"/>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sz="1000" dirty="0" smtClean="0"/>
              <a:t>Hebreos </a:t>
            </a:r>
            <a:r>
              <a:rPr lang="en-US" sz="1000" dirty="0"/>
              <a:t>10:31</a:t>
            </a:r>
          </a:p>
        </p:txBody>
      </p:sp>
      <p:sp>
        <p:nvSpPr>
          <p:cNvPr id="2" name="AutoShape 2" descr="Image result for maggot"/>
          <p:cNvSpPr>
            <a:spLocks noChangeAspect="1" noChangeArrowheads="1"/>
          </p:cNvSpPr>
          <p:nvPr/>
        </p:nvSpPr>
        <p:spPr bwMode="auto">
          <a:xfrm>
            <a:off x="155575" y="-180578"/>
            <a:ext cx="304800" cy="381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291"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5232" b="68874" l="4805" r="89790"/>
                    </a14:imgEffect>
                  </a14:imgLayer>
                </a14:imgProps>
              </a:ext>
              <a:ext uri="{28A0092B-C50C-407E-A947-70E740481C1C}">
                <a14:useLocalDpi xmlns:a14="http://schemas.microsoft.com/office/drawing/2010/main" val="0"/>
              </a:ext>
            </a:extLst>
          </a:blip>
          <a:srcRect/>
          <a:stretch>
            <a:fillRect/>
          </a:stretch>
        </p:blipFill>
        <p:spPr bwMode="auto">
          <a:xfrm rot="762405">
            <a:off x="1485685" y="414296"/>
            <a:ext cx="1412243" cy="627125"/>
          </a:xfrm>
          <a:prstGeom prst="rect">
            <a:avLst/>
          </a:prstGeom>
          <a:noFill/>
          <a:ln>
            <a:noFill/>
          </a:ln>
          <a:effectLst>
            <a:glow rad="228600">
              <a:srgbClr val="C00000">
                <a:alpha val="40000"/>
              </a:srgbClr>
            </a:glow>
            <a:outerShdw blurRad="50800" dist="50800" dir="5400000" algn="ctr" rotWithShape="0">
              <a:srgbClr val="000000">
                <a:alpha val="26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eform 4"/>
          <p:cNvSpPr/>
          <p:nvPr/>
        </p:nvSpPr>
        <p:spPr bwMode="auto">
          <a:xfrm rot="202323">
            <a:off x="1576160" y="497600"/>
            <a:ext cx="1176783" cy="338554"/>
          </a:xfrm>
          <a:custGeom>
            <a:avLst/>
            <a:gdLst>
              <a:gd name="connsiteX0" fmla="*/ 16669 w 1288257"/>
              <a:gd name="connsiteY0" fmla="*/ 190500 h 369093"/>
              <a:gd name="connsiteX1" fmla="*/ 16669 w 1288257"/>
              <a:gd name="connsiteY1" fmla="*/ 190500 h 369093"/>
              <a:gd name="connsiteX2" fmla="*/ 38100 w 1288257"/>
              <a:gd name="connsiteY2" fmla="*/ 192881 h 369093"/>
              <a:gd name="connsiteX3" fmla="*/ 52388 w 1288257"/>
              <a:gd name="connsiteY3" fmla="*/ 202406 h 369093"/>
              <a:gd name="connsiteX4" fmla="*/ 59532 w 1288257"/>
              <a:gd name="connsiteY4" fmla="*/ 207168 h 369093"/>
              <a:gd name="connsiteX5" fmla="*/ 66675 w 1288257"/>
              <a:gd name="connsiteY5" fmla="*/ 209550 h 369093"/>
              <a:gd name="connsiteX6" fmla="*/ 80963 w 1288257"/>
              <a:gd name="connsiteY6" fmla="*/ 219075 h 369093"/>
              <a:gd name="connsiteX7" fmla="*/ 102394 w 1288257"/>
              <a:gd name="connsiteY7" fmla="*/ 226218 h 369093"/>
              <a:gd name="connsiteX8" fmla="*/ 109538 w 1288257"/>
              <a:gd name="connsiteY8" fmla="*/ 228600 h 369093"/>
              <a:gd name="connsiteX9" fmla="*/ 116682 w 1288257"/>
              <a:gd name="connsiteY9" fmla="*/ 230981 h 369093"/>
              <a:gd name="connsiteX10" fmla="*/ 128588 w 1288257"/>
              <a:gd name="connsiteY10" fmla="*/ 242887 h 369093"/>
              <a:gd name="connsiteX11" fmla="*/ 142875 w 1288257"/>
              <a:gd name="connsiteY11" fmla="*/ 250031 h 369093"/>
              <a:gd name="connsiteX12" fmla="*/ 145257 w 1288257"/>
              <a:gd name="connsiteY12" fmla="*/ 257175 h 369093"/>
              <a:gd name="connsiteX13" fmla="*/ 185738 w 1288257"/>
              <a:gd name="connsiteY13" fmla="*/ 266700 h 369093"/>
              <a:gd name="connsiteX14" fmla="*/ 766763 w 1288257"/>
              <a:gd name="connsiteY14" fmla="*/ 350043 h 369093"/>
              <a:gd name="connsiteX15" fmla="*/ 923925 w 1288257"/>
              <a:gd name="connsiteY15" fmla="*/ 357187 h 369093"/>
              <a:gd name="connsiteX16" fmla="*/ 940594 w 1288257"/>
              <a:gd name="connsiteY16" fmla="*/ 361950 h 369093"/>
              <a:gd name="connsiteX17" fmla="*/ 1023938 w 1288257"/>
              <a:gd name="connsiteY17" fmla="*/ 350043 h 369093"/>
              <a:gd name="connsiteX18" fmla="*/ 1047750 w 1288257"/>
              <a:gd name="connsiteY18" fmla="*/ 347662 h 369093"/>
              <a:gd name="connsiteX19" fmla="*/ 1073944 w 1288257"/>
              <a:gd name="connsiteY19" fmla="*/ 357187 h 369093"/>
              <a:gd name="connsiteX20" fmla="*/ 1112044 w 1288257"/>
              <a:gd name="connsiteY20" fmla="*/ 342900 h 369093"/>
              <a:gd name="connsiteX21" fmla="*/ 1183482 w 1288257"/>
              <a:gd name="connsiteY21" fmla="*/ 335756 h 369093"/>
              <a:gd name="connsiteX22" fmla="*/ 1240632 w 1288257"/>
              <a:gd name="connsiteY22" fmla="*/ 340518 h 369093"/>
              <a:gd name="connsiteX23" fmla="*/ 1278732 w 1288257"/>
              <a:gd name="connsiteY23" fmla="*/ 369093 h 369093"/>
              <a:gd name="connsiteX24" fmla="*/ 1285875 w 1288257"/>
              <a:gd name="connsiteY24" fmla="*/ 369093 h 369093"/>
              <a:gd name="connsiteX25" fmla="*/ 1285875 w 1288257"/>
              <a:gd name="connsiteY25" fmla="*/ 352425 h 369093"/>
              <a:gd name="connsiteX26" fmla="*/ 1288257 w 1288257"/>
              <a:gd name="connsiteY26" fmla="*/ 290512 h 369093"/>
              <a:gd name="connsiteX27" fmla="*/ 1273969 w 1288257"/>
              <a:gd name="connsiteY27" fmla="*/ 240506 h 369093"/>
              <a:gd name="connsiteX28" fmla="*/ 1245394 w 1288257"/>
              <a:gd name="connsiteY28" fmla="*/ 197643 h 369093"/>
              <a:gd name="connsiteX29" fmla="*/ 1195388 w 1288257"/>
              <a:gd name="connsiteY29" fmla="*/ 154781 h 369093"/>
              <a:gd name="connsiteX30" fmla="*/ 1107282 w 1288257"/>
              <a:gd name="connsiteY30" fmla="*/ 111918 h 369093"/>
              <a:gd name="connsiteX31" fmla="*/ 1014413 w 1288257"/>
              <a:gd name="connsiteY31" fmla="*/ 88106 h 369093"/>
              <a:gd name="connsiteX32" fmla="*/ 521494 w 1288257"/>
              <a:gd name="connsiteY32" fmla="*/ 19050 h 369093"/>
              <a:gd name="connsiteX33" fmla="*/ 478632 w 1288257"/>
              <a:gd name="connsiteY33" fmla="*/ 11906 h 369093"/>
              <a:gd name="connsiteX34" fmla="*/ 433388 w 1288257"/>
              <a:gd name="connsiteY34" fmla="*/ 11906 h 369093"/>
              <a:gd name="connsiteX35" fmla="*/ 369094 w 1288257"/>
              <a:gd name="connsiteY35" fmla="*/ 21431 h 369093"/>
              <a:gd name="connsiteX36" fmla="*/ 342900 w 1288257"/>
              <a:gd name="connsiteY36" fmla="*/ 21431 h 369093"/>
              <a:gd name="connsiteX37" fmla="*/ 264319 w 1288257"/>
              <a:gd name="connsiteY37" fmla="*/ 0 h 369093"/>
              <a:gd name="connsiteX38" fmla="*/ 245269 w 1288257"/>
              <a:gd name="connsiteY38" fmla="*/ 4762 h 369093"/>
              <a:gd name="connsiteX39" fmla="*/ 228600 w 1288257"/>
              <a:gd name="connsiteY39" fmla="*/ 9525 h 369093"/>
              <a:gd name="connsiteX40" fmla="*/ 164307 w 1288257"/>
              <a:gd name="connsiteY40" fmla="*/ 0 h 369093"/>
              <a:gd name="connsiteX41" fmla="*/ 159544 w 1288257"/>
              <a:gd name="connsiteY41" fmla="*/ 4762 h 369093"/>
              <a:gd name="connsiteX42" fmla="*/ 142875 w 1288257"/>
              <a:gd name="connsiteY42" fmla="*/ 4762 h 369093"/>
              <a:gd name="connsiteX43" fmla="*/ 140494 w 1288257"/>
              <a:gd name="connsiteY43" fmla="*/ 16668 h 369093"/>
              <a:gd name="connsiteX44" fmla="*/ 76200 w 1288257"/>
              <a:gd name="connsiteY44" fmla="*/ 33337 h 369093"/>
              <a:gd name="connsiteX45" fmla="*/ 30957 w 1288257"/>
              <a:gd name="connsiteY45" fmla="*/ 45243 h 369093"/>
              <a:gd name="connsiteX46" fmla="*/ 2382 w 1288257"/>
              <a:gd name="connsiteY46" fmla="*/ 76200 h 369093"/>
              <a:gd name="connsiteX47" fmla="*/ 0 w 1288257"/>
              <a:gd name="connsiteY47" fmla="*/ 100012 h 369093"/>
              <a:gd name="connsiteX48" fmla="*/ 16669 w 1288257"/>
              <a:gd name="connsiteY48" fmla="*/ 190500 h 36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88257" h="369093">
                <a:moveTo>
                  <a:pt x="16669" y="190500"/>
                </a:moveTo>
                <a:lnTo>
                  <a:pt x="16669" y="190500"/>
                </a:lnTo>
                <a:cubicBezTo>
                  <a:pt x="23813" y="191294"/>
                  <a:pt x="31281" y="190608"/>
                  <a:pt x="38100" y="192881"/>
                </a:cubicBezTo>
                <a:cubicBezTo>
                  <a:pt x="43530" y="194691"/>
                  <a:pt x="47625" y="199231"/>
                  <a:pt x="52388" y="202406"/>
                </a:cubicBezTo>
                <a:cubicBezTo>
                  <a:pt x="54769" y="203993"/>
                  <a:pt x="56817" y="206263"/>
                  <a:pt x="59532" y="207168"/>
                </a:cubicBezTo>
                <a:cubicBezTo>
                  <a:pt x="61913" y="207962"/>
                  <a:pt x="64481" y="208331"/>
                  <a:pt x="66675" y="209550"/>
                </a:cubicBezTo>
                <a:cubicBezTo>
                  <a:pt x="71679" y="212330"/>
                  <a:pt x="75533" y="217265"/>
                  <a:pt x="80963" y="219075"/>
                </a:cubicBezTo>
                <a:lnTo>
                  <a:pt x="102394" y="226218"/>
                </a:lnTo>
                <a:lnTo>
                  <a:pt x="109538" y="228600"/>
                </a:lnTo>
                <a:lnTo>
                  <a:pt x="116682" y="230981"/>
                </a:lnTo>
                <a:cubicBezTo>
                  <a:pt x="135728" y="243679"/>
                  <a:pt x="112714" y="227013"/>
                  <a:pt x="128588" y="242887"/>
                </a:cubicBezTo>
                <a:cubicBezTo>
                  <a:pt x="133205" y="247504"/>
                  <a:pt x="137064" y="248094"/>
                  <a:pt x="142875" y="250031"/>
                </a:cubicBezTo>
                <a:cubicBezTo>
                  <a:pt x="143669" y="252412"/>
                  <a:pt x="143482" y="255400"/>
                  <a:pt x="145257" y="257175"/>
                </a:cubicBezTo>
                <a:cubicBezTo>
                  <a:pt x="159625" y="271543"/>
                  <a:pt x="164778" y="266700"/>
                  <a:pt x="185738" y="266700"/>
                </a:cubicBezTo>
                <a:lnTo>
                  <a:pt x="766763" y="350043"/>
                </a:lnTo>
                <a:lnTo>
                  <a:pt x="923925" y="357187"/>
                </a:lnTo>
                <a:lnTo>
                  <a:pt x="940594" y="361950"/>
                </a:lnTo>
                <a:lnTo>
                  <a:pt x="1023938" y="350043"/>
                </a:lnTo>
                <a:lnTo>
                  <a:pt x="1047750" y="347662"/>
                </a:lnTo>
                <a:lnTo>
                  <a:pt x="1073944" y="357187"/>
                </a:lnTo>
                <a:lnTo>
                  <a:pt x="1112044" y="342900"/>
                </a:lnTo>
                <a:lnTo>
                  <a:pt x="1183482" y="335756"/>
                </a:lnTo>
                <a:lnTo>
                  <a:pt x="1240632" y="340518"/>
                </a:lnTo>
                <a:lnTo>
                  <a:pt x="1278732" y="369093"/>
                </a:lnTo>
                <a:lnTo>
                  <a:pt x="1285875" y="369093"/>
                </a:lnTo>
                <a:lnTo>
                  <a:pt x="1285875" y="352425"/>
                </a:lnTo>
                <a:lnTo>
                  <a:pt x="1288257" y="290512"/>
                </a:lnTo>
                <a:lnTo>
                  <a:pt x="1273969" y="240506"/>
                </a:lnTo>
                <a:lnTo>
                  <a:pt x="1245394" y="197643"/>
                </a:lnTo>
                <a:lnTo>
                  <a:pt x="1195388" y="154781"/>
                </a:lnTo>
                <a:lnTo>
                  <a:pt x="1107282" y="111918"/>
                </a:lnTo>
                <a:lnTo>
                  <a:pt x="1014413" y="88106"/>
                </a:lnTo>
                <a:lnTo>
                  <a:pt x="521494" y="19050"/>
                </a:lnTo>
                <a:lnTo>
                  <a:pt x="478632" y="11906"/>
                </a:lnTo>
                <a:lnTo>
                  <a:pt x="433388" y="11906"/>
                </a:lnTo>
                <a:lnTo>
                  <a:pt x="369094" y="21431"/>
                </a:lnTo>
                <a:lnTo>
                  <a:pt x="342900" y="21431"/>
                </a:lnTo>
                <a:lnTo>
                  <a:pt x="264319" y="0"/>
                </a:lnTo>
                <a:lnTo>
                  <a:pt x="245269" y="4762"/>
                </a:lnTo>
                <a:lnTo>
                  <a:pt x="228600" y="9525"/>
                </a:lnTo>
                <a:lnTo>
                  <a:pt x="164307" y="0"/>
                </a:lnTo>
                <a:lnTo>
                  <a:pt x="159544" y="4762"/>
                </a:lnTo>
                <a:lnTo>
                  <a:pt x="142875" y="4762"/>
                </a:lnTo>
                <a:lnTo>
                  <a:pt x="140494" y="16668"/>
                </a:lnTo>
                <a:lnTo>
                  <a:pt x="76200" y="33337"/>
                </a:lnTo>
                <a:lnTo>
                  <a:pt x="30957" y="45243"/>
                </a:lnTo>
                <a:lnTo>
                  <a:pt x="2382" y="76200"/>
                </a:lnTo>
                <a:lnTo>
                  <a:pt x="0" y="100012"/>
                </a:lnTo>
                <a:lnTo>
                  <a:pt x="16669" y="190500"/>
                </a:lnTo>
                <a:close/>
              </a:path>
            </a:pathLst>
          </a:custGeom>
          <a:blipFill dpi="0" rotWithShape="1">
            <a:blip r:embed="rId7">
              <a:alphaModFix amt="22000"/>
              <a:extLst>
                <a:ext uri="{BEBA8EAE-BF5A-486C-A8C5-ECC9F3942E4B}">
                  <a14:imgProps xmlns:a14="http://schemas.microsoft.com/office/drawing/2010/main">
                    <a14:imgLayer r:embed="rId8">
                      <a14:imgEffect>
                        <a14:artisticGlowEdges/>
                      </a14:imgEffect>
                    </a14:imgLayer>
                  </a14:imgProps>
                </a:ext>
              </a:extLst>
            </a:blip>
            <a:srcRec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17" name="TextBox 16"/>
          <p:cNvSpPr txBox="1">
            <a:spLocks/>
          </p:cNvSpPr>
          <p:nvPr/>
        </p:nvSpPr>
        <p:spPr>
          <a:xfrm>
            <a:off x="4230962" y="548193"/>
            <a:ext cx="299762"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smtClean="0">
                <a:solidFill>
                  <a:srgbClr val="000000"/>
                </a:solidFill>
              </a:rPr>
              <a:t>Marcos </a:t>
            </a:r>
            <a:r>
              <a:rPr lang="en-US" sz="400" b="1" dirty="0">
                <a:solidFill>
                  <a:srgbClr val="000000"/>
                </a:solidFill>
              </a:rPr>
              <a:t>9:44</a:t>
            </a:r>
          </a:p>
        </p:txBody>
      </p:sp>
      <p:sp>
        <p:nvSpPr>
          <p:cNvPr id="19" name="TextBox 18"/>
          <p:cNvSpPr txBox="1">
            <a:spLocks/>
          </p:cNvSpPr>
          <p:nvPr/>
        </p:nvSpPr>
        <p:spPr>
          <a:xfrm>
            <a:off x="4202110" y="1626947"/>
            <a:ext cx="328615"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smtClean="0">
                <a:solidFill>
                  <a:srgbClr val="000000"/>
                </a:solidFill>
              </a:rPr>
              <a:t>Marcos </a:t>
            </a:r>
            <a:r>
              <a:rPr lang="en-US" sz="400" b="1" dirty="0">
                <a:solidFill>
                  <a:srgbClr val="000000"/>
                </a:solidFill>
              </a:rPr>
              <a:t>14:21</a:t>
            </a:r>
          </a:p>
        </p:txBody>
      </p:sp>
      <p:sp>
        <p:nvSpPr>
          <p:cNvPr id="21" name="TextBox 20"/>
          <p:cNvSpPr txBox="1"/>
          <p:nvPr/>
        </p:nvSpPr>
        <p:spPr>
          <a:xfrm>
            <a:off x="32557" y="967596"/>
            <a:ext cx="5053458" cy="261610"/>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s-ES" sz="1700" spc="-20" dirty="0">
                <a:ln w="12700">
                  <a:solidFill>
                    <a:schemeClr val="bg1"/>
                  </a:solidFill>
                </a:ln>
                <a:solidFill>
                  <a:srgbClr val="FFFF66"/>
                </a:solidFill>
                <a:sym typeface="Wingdings" panose="05000000000000000000" pitchFamily="2" charset="2"/>
              </a:rPr>
              <a:t>atrapado en </a:t>
            </a:r>
            <a:r>
              <a:rPr lang="es-ES" sz="1700" spc="-20" dirty="0" smtClean="0">
                <a:ln w="12700">
                  <a:solidFill>
                    <a:schemeClr val="bg1"/>
                  </a:solidFill>
                </a:ln>
                <a:solidFill>
                  <a:srgbClr val="FFFF66"/>
                </a:solidFill>
                <a:sym typeface="Wingdings" panose="05000000000000000000" pitchFamily="2" charset="2"/>
              </a:rPr>
              <a:t>un cruel </a:t>
            </a:r>
            <a:r>
              <a:rPr lang="es-ES" sz="1700" spc="-20" dirty="0">
                <a:ln w="12700">
                  <a:solidFill>
                    <a:schemeClr val="bg1"/>
                  </a:solidFill>
                </a:ln>
                <a:solidFill>
                  <a:srgbClr val="FFFF66"/>
                </a:solidFill>
                <a:sym typeface="Wingdings" panose="05000000000000000000" pitchFamily="2" charset="2"/>
              </a:rPr>
              <a:t>lago de </a:t>
            </a:r>
            <a:r>
              <a:rPr lang="es-ES" sz="1700" spc="-20" dirty="0" smtClean="0">
                <a:ln w="12700">
                  <a:solidFill>
                    <a:schemeClr val="bg1"/>
                  </a:solidFill>
                </a:ln>
                <a:solidFill>
                  <a:srgbClr val="FFFF66"/>
                </a:solidFill>
                <a:sym typeface="Wingdings" panose="05000000000000000000" pitchFamily="2" charset="2"/>
              </a:rPr>
              <a:t>fuego</a:t>
            </a:r>
            <a:r>
              <a:rPr lang="en-US" spc="-20" dirty="0" smtClean="0">
                <a:ln w="12700">
                  <a:solidFill>
                    <a:schemeClr val="bg1"/>
                  </a:solidFill>
                </a:ln>
                <a:solidFill>
                  <a:srgbClr val="FFFF66"/>
                </a:solidFill>
                <a:sym typeface="Wingdings" panose="05000000000000000000" pitchFamily="2" charset="2"/>
              </a:rPr>
              <a:t>,</a:t>
            </a:r>
            <a:endParaRPr lang="en-US" sz="1700" spc="-20" dirty="0">
              <a:ln w="12700">
                <a:solidFill>
                  <a:schemeClr val="bg1"/>
                </a:solidFill>
              </a:ln>
              <a:solidFill>
                <a:srgbClr val="FFFF66"/>
              </a:solidFill>
              <a:sym typeface="Wingdings" panose="05000000000000000000" pitchFamily="2" charset="2"/>
            </a:endParaRPr>
          </a:p>
        </p:txBody>
      </p:sp>
      <p:sp>
        <p:nvSpPr>
          <p:cNvPr id="22" name="Rectangle 21"/>
          <p:cNvSpPr/>
          <p:nvPr/>
        </p:nvSpPr>
        <p:spPr>
          <a:xfrm rot="5400000">
            <a:off x="2280389"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4648200" y="2852794"/>
            <a:ext cx="259080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Marcos 9:44 </a:t>
            </a:r>
            <a:r>
              <a:rPr lang="es-ES" dirty="0"/>
              <a:t>donde el gusano de ellos no </a:t>
            </a:r>
            <a:r>
              <a:rPr lang="es-ES" dirty="0" smtClean="0"/>
              <a:t>muere</a:t>
            </a:r>
            <a:r>
              <a:rPr lang="en-US" i="1" dirty="0" smtClean="0"/>
              <a:t>…</a:t>
            </a:r>
            <a:endParaRPr lang="en-US" i="1" dirty="0"/>
          </a:p>
        </p:txBody>
      </p:sp>
      <p:sp>
        <p:nvSpPr>
          <p:cNvPr id="20" name="TextBox 19"/>
          <p:cNvSpPr txBox="1"/>
          <p:nvPr/>
        </p:nvSpPr>
        <p:spPr>
          <a:xfrm>
            <a:off x="4648200" y="3048003"/>
            <a:ext cx="3429000" cy="138499"/>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Marcos 14:21…</a:t>
            </a:r>
            <a:r>
              <a:rPr lang="es-ES" dirty="0"/>
              <a:t> Bueno le fuera a tal hombre nunca haber </a:t>
            </a:r>
            <a:r>
              <a:rPr lang="es-ES" dirty="0" smtClean="0"/>
              <a:t>nacido</a:t>
            </a:r>
            <a:r>
              <a:rPr lang="en-US" i="1" dirty="0"/>
              <a:t>.</a:t>
            </a:r>
            <a:endParaRPr lang="es-ES" dirty="0" smtClean="0"/>
          </a:p>
        </p:txBody>
      </p:sp>
      <p:sp>
        <p:nvSpPr>
          <p:cNvPr id="23" name="TextBox 22"/>
          <p:cNvSpPr txBox="1"/>
          <p:nvPr/>
        </p:nvSpPr>
        <p:spPr>
          <a:xfrm>
            <a:off x="4648200" y="1978165"/>
            <a:ext cx="3200400" cy="415498"/>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Isaias 66:24 </a:t>
            </a:r>
            <a:r>
              <a:rPr lang="es-ES" dirty="0">
                <a:solidFill>
                  <a:schemeClr val="bg1"/>
                </a:solidFill>
              </a:rPr>
              <a:t>Y saldrán, y verán los cadáveres de los hombres que se rebelaron contra mí; porque su gusano nunca morirá, ni su fuego se apagará; y serán abominables a toda carne</a:t>
            </a:r>
            <a:r>
              <a:rPr lang="es-ES" dirty="0" smtClean="0">
                <a:solidFill>
                  <a:schemeClr val="bg1"/>
                </a:solidFill>
              </a:rPr>
              <a:t>.</a:t>
            </a:r>
            <a:endParaRPr lang="en-US" dirty="0">
              <a:solidFill>
                <a:schemeClr val="bg1"/>
              </a:solidFill>
            </a:endParaRPr>
          </a:p>
        </p:txBody>
      </p:sp>
      <p:sp>
        <p:nvSpPr>
          <p:cNvPr id="24" name="TextBox 23"/>
          <p:cNvSpPr txBox="1"/>
          <p:nvPr/>
        </p:nvSpPr>
        <p:spPr>
          <a:xfrm>
            <a:off x="4648200" y="27608"/>
            <a:ext cx="3733800" cy="1246495"/>
          </a:xfrm>
          <a:prstGeom prst="rect">
            <a:avLst/>
          </a:prstGeom>
          <a:solidFill>
            <a:schemeClr val="tx1"/>
          </a:solidFill>
        </p:spPr>
        <p:txBody>
          <a:bodyPr wrap="square" lIns="0" tIns="0" rIns="0" bIns="0" rtlCol="0">
            <a:spAutoFit/>
          </a:bodyPr>
          <a:lstStyle>
            <a:defPPr>
              <a:defRPr lang="en-US"/>
            </a:defPPr>
            <a:lvl1pPr algn="ctr">
              <a:defRPr sz="900" i="1">
                <a:solidFill>
                  <a:schemeClr val="tx1"/>
                </a:solidFill>
              </a:defRPr>
            </a:lvl1pPr>
          </a:lstStyle>
          <a:p>
            <a:r>
              <a:rPr lang="en-US" dirty="0" smtClean="0">
                <a:solidFill>
                  <a:schemeClr val="bg1"/>
                </a:solidFill>
              </a:rPr>
              <a:t>Exodo 16:15…</a:t>
            </a:r>
            <a:r>
              <a:rPr lang="es-ES" dirty="0">
                <a:solidFill>
                  <a:schemeClr val="bg1"/>
                </a:solidFill>
              </a:rPr>
              <a:t>Es el pan que Jehová os da para comer</a:t>
            </a:r>
            <a:r>
              <a:rPr lang="es-ES" dirty="0" smtClean="0">
                <a:solidFill>
                  <a:schemeClr val="bg1"/>
                </a:solidFill>
              </a:rPr>
              <a:t>. </a:t>
            </a:r>
            <a:r>
              <a:rPr lang="en-US" dirty="0" smtClean="0">
                <a:solidFill>
                  <a:schemeClr val="bg1"/>
                </a:solidFill>
              </a:rPr>
              <a:t>…20 </a:t>
            </a:r>
            <a:r>
              <a:rPr lang="es-ES" dirty="0">
                <a:solidFill>
                  <a:schemeClr val="bg1"/>
                </a:solidFill>
              </a:rPr>
              <a:t>Mas ellos no obedecieron a Moisés, sino que algunos dejaron de ello para otro día, y </a:t>
            </a:r>
            <a:r>
              <a:rPr lang="es-ES" dirty="0" err="1">
                <a:solidFill>
                  <a:schemeClr val="bg1"/>
                </a:solidFill>
              </a:rPr>
              <a:t>crió</a:t>
            </a:r>
            <a:r>
              <a:rPr lang="es-ES" dirty="0">
                <a:solidFill>
                  <a:schemeClr val="bg1"/>
                </a:solidFill>
              </a:rPr>
              <a:t> gusanos, y se pudrió; y se enojó contra ellos Moisés</a:t>
            </a:r>
            <a:r>
              <a:rPr lang="es-ES" dirty="0" smtClean="0">
                <a:solidFill>
                  <a:schemeClr val="bg1"/>
                </a:solidFill>
              </a:rPr>
              <a:t>. </a:t>
            </a:r>
            <a:r>
              <a:rPr lang="en-US" dirty="0" smtClean="0">
                <a:solidFill>
                  <a:schemeClr val="bg1"/>
                </a:solidFill>
              </a:rPr>
              <a:t>…23 </a:t>
            </a:r>
            <a:r>
              <a:rPr lang="es-ES" dirty="0" smtClean="0">
                <a:solidFill>
                  <a:schemeClr val="bg1"/>
                </a:solidFill>
              </a:rPr>
              <a:t>Y </a:t>
            </a:r>
            <a:r>
              <a:rPr lang="es-ES" dirty="0">
                <a:solidFill>
                  <a:schemeClr val="bg1"/>
                </a:solidFill>
              </a:rPr>
              <a:t>él les dijo: Esto es lo que ha dicho Jehová: Mañana es el santo sábado, el reposo de Jehová: lo que hubiereis de cocer, cocedlo hoy, y lo que hubiereis de cocinar, cocinadlo; y todo lo que os sobrare, guardadlo para mañana</a:t>
            </a:r>
            <a:r>
              <a:rPr lang="es-ES" dirty="0" smtClean="0">
                <a:solidFill>
                  <a:schemeClr val="bg1"/>
                </a:solidFill>
              </a:rPr>
              <a:t>. 24 Y </a:t>
            </a:r>
            <a:r>
              <a:rPr lang="es-ES" dirty="0">
                <a:solidFill>
                  <a:schemeClr val="bg1"/>
                </a:solidFill>
              </a:rPr>
              <a:t>ellos lo guardaron hasta la mañana, según Moisés había mandado, y no se pudrió, ni hubo en él gusano.</a:t>
            </a:r>
            <a:endParaRPr lang="en-US" dirty="0">
              <a:solidFill>
                <a:schemeClr val="bg1"/>
              </a:solidFill>
            </a:endParaRPr>
          </a:p>
          <a:p>
            <a:r>
              <a:rPr lang="en-US" i="0" dirty="0" smtClean="0">
                <a:solidFill>
                  <a:schemeClr val="bg1"/>
                </a:solidFill>
              </a:rPr>
              <a:t>(</a:t>
            </a:r>
            <a:r>
              <a:rPr lang="es-ES" i="0" dirty="0">
                <a:solidFill>
                  <a:schemeClr val="bg1"/>
                </a:solidFill>
              </a:rPr>
              <a:t>comida malcriada genera gusanos, </a:t>
            </a:r>
            <a:r>
              <a:rPr lang="es-ES" i="0" dirty="0" smtClean="0">
                <a:solidFill>
                  <a:schemeClr val="bg1"/>
                </a:solidFill>
              </a:rPr>
              <a:t>un </a:t>
            </a:r>
            <a:r>
              <a:rPr lang="es-ES" i="0" dirty="0">
                <a:solidFill>
                  <a:schemeClr val="bg1"/>
                </a:solidFill>
              </a:rPr>
              <a:t>gusano es un gusano para Dios</a:t>
            </a:r>
            <a:r>
              <a:rPr lang="en-US" i="0" dirty="0" smtClean="0">
                <a:solidFill>
                  <a:schemeClr val="bg1"/>
                </a:solidFill>
              </a:rPr>
              <a:t>)</a:t>
            </a:r>
            <a:endParaRPr lang="en-US" i="0" dirty="0">
              <a:solidFill>
                <a:schemeClr val="bg1"/>
              </a:solidFill>
            </a:endParaRPr>
          </a:p>
        </p:txBody>
      </p:sp>
    </p:spTree>
    <p:extLst>
      <p:ext uri="{BB962C8B-B14F-4D97-AF65-F5344CB8AC3E}">
        <p14:creationId xmlns:p14="http://schemas.microsoft.com/office/powerpoint/2010/main" val="1747723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675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80">
                                          <p:stCondLst>
                                            <p:cond delay="0"/>
                                          </p:stCondLst>
                                        </p:cTn>
                                        <p:tgtEl>
                                          <p:spTgt spid="35"/>
                                        </p:tgtEl>
                                      </p:cBhvr>
                                    </p:animEffect>
                                    <p:anim calcmode="lin" valueType="num">
                                      <p:cBhvr>
                                        <p:cTn id="8"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3" dur="26">
                                          <p:stCondLst>
                                            <p:cond delay="650"/>
                                          </p:stCondLst>
                                        </p:cTn>
                                        <p:tgtEl>
                                          <p:spTgt spid="35"/>
                                        </p:tgtEl>
                                      </p:cBhvr>
                                      <p:to x="100000" y="60000"/>
                                    </p:animScale>
                                    <p:animScale>
                                      <p:cBhvr>
                                        <p:cTn id="14" dur="166" decel="50000">
                                          <p:stCondLst>
                                            <p:cond delay="676"/>
                                          </p:stCondLst>
                                        </p:cTn>
                                        <p:tgtEl>
                                          <p:spTgt spid="35"/>
                                        </p:tgtEl>
                                      </p:cBhvr>
                                      <p:to x="100000" y="100000"/>
                                    </p:animScale>
                                    <p:animScale>
                                      <p:cBhvr>
                                        <p:cTn id="15" dur="26">
                                          <p:stCondLst>
                                            <p:cond delay="1312"/>
                                          </p:stCondLst>
                                        </p:cTn>
                                        <p:tgtEl>
                                          <p:spTgt spid="35"/>
                                        </p:tgtEl>
                                      </p:cBhvr>
                                      <p:to x="100000" y="80000"/>
                                    </p:animScale>
                                    <p:animScale>
                                      <p:cBhvr>
                                        <p:cTn id="16" dur="166" decel="50000">
                                          <p:stCondLst>
                                            <p:cond delay="1338"/>
                                          </p:stCondLst>
                                        </p:cTn>
                                        <p:tgtEl>
                                          <p:spTgt spid="35"/>
                                        </p:tgtEl>
                                      </p:cBhvr>
                                      <p:to x="100000" y="100000"/>
                                    </p:animScale>
                                    <p:animScale>
                                      <p:cBhvr>
                                        <p:cTn id="17" dur="26">
                                          <p:stCondLst>
                                            <p:cond delay="1642"/>
                                          </p:stCondLst>
                                        </p:cTn>
                                        <p:tgtEl>
                                          <p:spTgt spid="35"/>
                                        </p:tgtEl>
                                      </p:cBhvr>
                                      <p:to x="100000" y="90000"/>
                                    </p:animScale>
                                    <p:animScale>
                                      <p:cBhvr>
                                        <p:cTn id="18" dur="166" decel="50000">
                                          <p:stCondLst>
                                            <p:cond delay="1668"/>
                                          </p:stCondLst>
                                        </p:cTn>
                                        <p:tgtEl>
                                          <p:spTgt spid="35"/>
                                        </p:tgtEl>
                                      </p:cBhvr>
                                      <p:to x="100000" y="100000"/>
                                    </p:animScale>
                                    <p:animScale>
                                      <p:cBhvr>
                                        <p:cTn id="19" dur="26">
                                          <p:stCondLst>
                                            <p:cond delay="1808"/>
                                          </p:stCondLst>
                                        </p:cTn>
                                        <p:tgtEl>
                                          <p:spTgt spid="35"/>
                                        </p:tgtEl>
                                      </p:cBhvr>
                                      <p:to x="100000" y="95000"/>
                                    </p:animScale>
                                    <p:animScale>
                                      <p:cBhvr>
                                        <p:cTn id="20" dur="166" decel="50000">
                                          <p:stCondLst>
                                            <p:cond delay="1834"/>
                                          </p:stCondLst>
                                        </p:cTn>
                                        <p:tgtEl>
                                          <p:spTgt spid="35"/>
                                        </p:tgtEl>
                                      </p:cBhvr>
                                      <p:to x="100000" y="100000"/>
                                    </p:animScale>
                                  </p:childTnLst>
                                </p:cTn>
                              </p:par>
                              <p:par>
                                <p:cTn id="21" presetID="10" presetClass="entr" presetSubtype="0" fill="hold" grpId="0" nodeType="withEffect">
                                  <p:stCondLst>
                                    <p:cond delay="65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8750"/>
                            </p:stCondLst>
                            <p:childTnLst>
                              <p:par>
                                <p:cTn id="25" presetID="22" presetClass="entr" presetSubtype="8" fill="hold" grpId="0" nodeType="afterEffect">
                                  <p:stCondLst>
                                    <p:cond delay="275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par>
                          <p:cTn id="28" fill="hold">
                            <p:stCondLst>
                              <p:cond delay="12000"/>
                            </p:stCondLst>
                            <p:childTnLst>
                              <p:par>
                                <p:cTn id="29" presetID="10" presetClass="entr" presetSubtype="0" fill="hold" grpId="0" nodeType="afterEffect">
                                  <p:stCondLst>
                                    <p:cond delay="250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25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250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par>
                          <p:cTn id="38" fill="hold">
                            <p:stCondLst>
                              <p:cond delay="15000"/>
                            </p:stCondLst>
                            <p:childTnLst>
                              <p:par>
                                <p:cTn id="39" presetID="1"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childTnLst>
                                </p:cTn>
                              </p:par>
                              <p:par>
                                <p:cTn id="46" presetID="42" presetClass="path" presetSubtype="0" accel="50000" decel="50000" fill="hold" grpId="1" nodeType="withEffect">
                                  <p:stCondLst>
                                    <p:cond delay="0"/>
                                  </p:stCondLst>
                                  <p:childTnLst>
                                    <p:animMotion origin="layout" path="M 0.00208 0.00694 L -0.75 0.00405 " pathEditMode="relative" rAng="0" ptsTypes="AA">
                                      <p:cBhvr>
                                        <p:cTn id="47" dur="200" fill="hold"/>
                                        <p:tgtEl>
                                          <p:spTgt spid="18"/>
                                        </p:tgtEl>
                                        <p:attrNameLst>
                                          <p:attrName>ppt_x</p:attrName>
                                          <p:attrName>ppt_y</p:attrName>
                                        </p:attrNameLst>
                                      </p:cBhvr>
                                      <p:rCtr x="-37604" y="-174"/>
                                    </p:animMotion>
                                  </p:childTnLst>
                                </p:cTn>
                              </p:par>
                            </p:childTnLst>
                          </p:cTn>
                        </p:par>
                      </p:childTnLst>
                    </p:cTn>
                  </p:par>
                </p:childTnLst>
              </p:cTn>
              <p:nextCondLst>
                <p:cond evt="onClick" delay="0">
                  <p:tgtEl>
                    <p:spTgt spid="17"/>
                  </p:tgtEl>
                </p:cond>
              </p:nextCondLst>
            </p:seq>
            <p:seq concurrent="1" nextAc="seek">
              <p:cTn id="48" restart="whenNotActive" fill="hold" evtFilter="cancelBubble" nodeType="interactiveSeq">
                <p:stCondLst>
                  <p:cond evt="onClick" delay="0">
                    <p:tgtEl>
                      <p:spTgt spid="18"/>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grpId="2" nodeType="clickEffect">
                                  <p:stCondLst>
                                    <p:cond delay="0"/>
                                  </p:stCondLst>
                                  <p:childTnLst>
                                    <p:set>
                                      <p:cBhvr>
                                        <p:cTn id="52"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53" restart="whenNotActive" fill="hold" evtFilter="cancelBubble" nodeType="interactiveSeq">
                <p:stCondLst>
                  <p:cond evt="onClick" delay="0">
                    <p:tgtEl>
                      <p:spTgt spid="20"/>
                    </p:tgtEl>
                  </p:cond>
                </p:stCondLst>
                <p:endSync evt="end" delay="0">
                  <p:rtn val="all"/>
                </p:endSync>
                <p:childTnLst>
                  <p:par>
                    <p:cTn id="54" fill="hold">
                      <p:stCondLst>
                        <p:cond delay="0"/>
                      </p:stCondLst>
                      <p:childTnLst>
                        <p:par>
                          <p:cTn id="55" fill="hold">
                            <p:stCondLst>
                              <p:cond delay="0"/>
                            </p:stCondLst>
                            <p:childTnLst>
                              <p:par>
                                <p:cTn id="56" presetID="1" presetClass="exit" presetSubtype="0" fill="hold" grpId="2" nodeType="clickEffect">
                                  <p:stCondLst>
                                    <p:cond delay="0"/>
                                  </p:stCondLst>
                                  <p:childTnLst>
                                    <p:set>
                                      <p:cBhvr>
                                        <p:cTn id="57"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8" restart="whenNotActive" fill="hold" evtFilter="cancelBubble" nodeType="interactiveSeq">
                <p:stCondLst>
                  <p:cond evt="onClick" delay="0">
                    <p:tgtEl>
                      <p:spTgt spid="19"/>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42" presetClass="path" presetSubtype="0" accel="50000" decel="50000" fill="hold" grpId="1" nodeType="withEffect">
                                  <p:stCondLst>
                                    <p:cond delay="0"/>
                                  </p:stCondLst>
                                  <p:childTnLst>
                                    <p:animMotion origin="layout" path="M 3.33333E-6 -3.14815E-6 L -0.88889 -0.00115 " pathEditMode="relative" rAng="0" ptsTypes="AA">
                                      <p:cBhvr>
                                        <p:cTn id="64" dur="200" fill="hold"/>
                                        <p:tgtEl>
                                          <p:spTgt spid="20"/>
                                        </p:tgtEl>
                                        <p:attrNameLst>
                                          <p:attrName>ppt_x</p:attrName>
                                          <p:attrName>ppt_y</p:attrName>
                                        </p:attrNameLst>
                                      </p:cBhvr>
                                      <p:rCtr x="-44444" y="-58"/>
                                    </p:animMotion>
                                  </p:childTnLst>
                                </p:cTn>
                              </p:par>
                            </p:childTnLst>
                          </p:cTn>
                        </p:par>
                      </p:childTnLst>
                    </p:cTn>
                  </p:par>
                </p:childTnLst>
              </p:cTn>
              <p:nextCondLst>
                <p:cond evt="onClick" delay="0">
                  <p:tgtEl>
                    <p:spTgt spid="19"/>
                  </p:tgtEl>
                </p:cond>
              </p:nextCondLst>
            </p:seq>
            <p:seq concurrent="1" nextAc="seek">
              <p:cTn id="65" restart="whenNotActive" fill="hold" evtFilter="cancelBubble" nodeType="interactiveSeq">
                <p:stCondLst>
                  <p:cond evt="onClick" delay="0">
                    <p:tgtEl>
                      <p:spTgt spid="23"/>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grpId="2" nodeType="clickEffect">
                                  <p:stCondLst>
                                    <p:cond delay="0"/>
                                  </p:stCondLst>
                                  <p:childTnLst>
                                    <p:set>
                                      <p:cBhvr>
                                        <p:cTn id="69"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70" restart="whenNotActive" fill="hold" evtFilter="cancelBubble" nodeType="interactiveSeq">
                <p:stCondLst>
                  <p:cond evt="onClick" delay="0">
                    <p:tgtEl>
                      <p:spTgt spid="34"/>
                    </p:tgtEl>
                  </p:cond>
                </p:stCondLst>
                <p:endSync evt="end" delay="0">
                  <p:rtn val="all"/>
                </p:endSync>
                <p:childTnLst>
                  <p:par>
                    <p:cTn id="71" fill="hold">
                      <p:stCondLst>
                        <p:cond delay="0"/>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childTnLst>
                                </p:cTn>
                              </p:par>
                              <p:par>
                                <p:cTn id="75" presetID="42" presetClass="path" presetSubtype="0" accel="50000" decel="50000" fill="hold" grpId="1" nodeType="withEffect">
                                  <p:stCondLst>
                                    <p:cond delay="0"/>
                                  </p:stCondLst>
                                  <p:childTnLst>
                                    <p:animMotion origin="layout" path="M 3.33333E-6 3.7037E-7 L -0.91667 0.00347 " pathEditMode="relative" rAng="0" ptsTypes="AA">
                                      <p:cBhvr>
                                        <p:cTn id="76" dur="200" fill="hold"/>
                                        <p:tgtEl>
                                          <p:spTgt spid="24"/>
                                        </p:tgtEl>
                                        <p:attrNameLst>
                                          <p:attrName>ppt_x</p:attrName>
                                          <p:attrName>ppt_y</p:attrName>
                                        </p:attrNameLst>
                                      </p:cBhvr>
                                      <p:rCtr x="-45833" y="174"/>
                                    </p:animMotion>
                                  </p:childTnLst>
                                </p:cTn>
                              </p:par>
                              <p:par>
                                <p:cTn id="77" presetID="1"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42" presetClass="path" presetSubtype="0" accel="50000" decel="50000" fill="hold" grpId="1" nodeType="withEffect">
                                  <p:stCondLst>
                                    <p:cond delay="0"/>
                                  </p:stCondLst>
                                  <p:childTnLst>
                                    <p:animMotion origin="layout" path="M 3.33333E-6 9.25926E-7 L -0.86528 0.01678 " pathEditMode="relative" rAng="0" ptsTypes="AA">
                                      <p:cBhvr>
                                        <p:cTn id="80" dur="200" fill="hold"/>
                                        <p:tgtEl>
                                          <p:spTgt spid="23"/>
                                        </p:tgtEl>
                                        <p:attrNameLst>
                                          <p:attrName>ppt_x</p:attrName>
                                          <p:attrName>ppt_y</p:attrName>
                                        </p:attrNameLst>
                                      </p:cBhvr>
                                      <p:rCtr x="-43264" y="810"/>
                                    </p:animMotion>
                                  </p:childTnLst>
                                </p:cTn>
                              </p:par>
                            </p:childTnLst>
                          </p:cTn>
                        </p:par>
                      </p:childTnLst>
                    </p:cTn>
                  </p:par>
                </p:childTnLst>
              </p:cTn>
              <p:nextCondLst>
                <p:cond evt="onClick" delay="0">
                  <p:tgtEl>
                    <p:spTgt spid="34"/>
                  </p:tgtEl>
                </p:cond>
              </p:nextCondLst>
            </p:seq>
            <p:seq concurrent="1" nextAc="seek">
              <p:cTn id="81" restart="whenNotActive" fill="hold" evtFilter="cancelBubble" nodeType="interactiveSeq">
                <p:stCondLst>
                  <p:cond evt="onClick" delay="0">
                    <p:tgtEl>
                      <p:spTgt spid="24"/>
                    </p:tgtEl>
                  </p:cond>
                </p:stCondLst>
                <p:endSync evt="end" delay="0">
                  <p:rtn val="all"/>
                </p:endSync>
                <p:childTnLst>
                  <p:par>
                    <p:cTn id="82" fill="hold">
                      <p:stCondLst>
                        <p:cond delay="0"/>
                      </p:stCondLst>
                      <p:childTnLst>
                        <p:par>
                          <p:cTn id="83" fill="hold">
                            <p:stCondLst>
                              <p:cond delay="0"/>
                            </p:stCondLst>
                            <p:childTnLst>
                              <p:par>
                                <p:cTn id="84" presetID="1" presetClass="exit" presetSubtype="0" fill="hold" grpId="2" nodeType="clickEffect">
                                  <p:stCondLst>
                                    <p:cond delay="0"/>
                                  </p:stCondLst>
                                  <p:childTnLst>
                                    <p:set>
                                      <p:cBhvr>
                                        <p:cTn id="85"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33" grpId="0" animBg="1"/>
      <p:bldP spid="35" grpId="0"/>
      <p:bldP spid="36" grpId="0" animBg="1"/>
      <p:bldP spid="37" grpId="0"/>
      <p:bldP spid="38" grpId="0"/>
      <p:bldP spid="19" grpId="0"/>
      <p:bldP spid="22" grpId="0" animBg="1"/>
      <p:bldP spid="18" grpId="0" animBg="1"/>
      <p:bldP spid="18" grpId="1" animBg="1"/>
      <p:bldP spid="18" grpId="2" animBg="1"/>
      <p:bldP spid="20" grpId="0" animBg="1"/>
      <p:bldP spid="20" grpId="1" animBg="1"/>
      <p:bldP spid="20" grpId="2" animBg="1"/>
      <p:bldP spid="23" grpId="0" animBg="1"/>
      <p:bldP spid="23" grpId="1" animBg="1"/>
      <p:bldP spid="23" grpId="2" animBg="1"/>
      <p:bldP spid="24" grpId="0" animBg="1"/>
      <p:bldP spid="24" grpId="1" animBg="1"/>
      <p:bldP spid="24"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5672" y="419100"/>
            <a:ext cx="1815798" cy="2095826"/>
          </a:xfrm>
          <a:prstGeom prst="rect">
            <a:avLst/>
          </a:prstGeom>
        </p:spPr>
      </p:pic>
      <p:sp>
        <p:nvSpPr>
          <p:cNvPr id="10" name="Rectangle 3"/>
          <p:cNvSpPr>
            <a:spLocks noChangeArrowheads="1"/>
          </p:cNvSpPr>
          <p:nvPr/>
        </p:nvSpPr>
        <p:spPr bwMode="auto">
          <a:xfrm>
            <a:off x="0" y="0"/>
            <a:ext cx="4572000" cy="285750"/>
          </a:xfrm>
          <a:prstGeom prst="rect">
            <a:avLst/>
          </a:prstGeom>
          <a:solidFill>
            <a:srgbClr val="C3260C"/>
          </a:solidFill>
          <a:ln w="0">
            <a:noFill/>
            <a:miter lim="800000"/>
            <a:headEnd/>
            <a:tailEnd/>
          </a:ln>
        </p:spPr>
        <p:txBody>
          <a:bodyPr/>
          <a:lstStyle/>
          <a:p>
            <a:endParaRPr lang="en-US" dirty="0">
              <a:solidFill>
                <a:srgbClr val="000000"/>
              </a:solidFill>
            </a:endParaRPr>
          </a:p>
        </p:txBody>
      </p:sp>
      <p:sp>
        <p:nvSpPr>
          <p:cNvPr id="37890" name="Rectangle 2"/>
          <p:cNvSpPr>
            <a:spLocks noChangeArrowheads="1"/>
          </p:cNvSpPr>
          <p:nvPr/>
        </p:nvSpPr>
        <p:spPr bwMode="auto">
          <a:xfrm>
            <a:off x="0" y="2628900"/>
            <a:ext cx="4572000" cy="806213"/>
          </a:xfrm>
          <a:prstGeom prst="rect">
            <a:avLst/>
          </a:prstGeom>
          <a:solidFill>
            <a:schemeClr val="bg1"/>
          </a:solidFill>
          <a:ln w="9525" algn="ctr">
            <a:noFill/>
            <a:round/>
            <a:headEnd/>
            <a:tailEnd/>
          </a:ln>
        </p:spPr>
        <p:txBody>
          <a:bodyPr lIns="0" tIns="0" rIns="0" bIns="0"/>
          <a:lstStyle/>
          <a:p>
            <a:pPr defTabSz="417513"/>
            <a:endParaRPr lang="en-US" sz="900" dirty="0">
              <a:solidFill>
                <a:srgbClr val="FFFFFF"/>
              </a:solidFill>
            </a:endParaRPr>
          </a:p>
        </p:txBody>
      </p:sp>
      <p:sp>
        <p:nvSpPr>
          <p:cNvPr id="37891" name="TextBox 7"/>
          <p:cNvSpPr txBox="1">
            <a:spLocks noChangeArrowheads="1"/>
          </p:cNvSpPr>
          <p:nvPr/>
        </p:nvSpPr>
        <p:spPr bwMode="auto">
          <a:xfrm>
            <a:off x="0" y="2628900"/>
            <a:ext cx="4514850" cy="677108"/>
          </a:xfrm>
          <a:prstGeom prst="rect">
            <a:avLst/>
          </a:prstGeom>
          <a:noFill/>
          <a:ln w="9525">
            <a:noFill/>
            <a:miter lim="800000"/>
            <a:headEnd/>
            <a:tailEnd/>
          </a:ln>
        </p:spPr>
        <p:txBody>
          <a:bodyPr lIns="0" tIns="0" rIns="0" bIns="0">
            <a:spAutoFit/>
          </a:bodyPr>
          <a:lstStyle/>
          <a:p>
            <a:pPr algn="ctr"/>
            <a:r>
              <a:rPr lang="es-ES" sz="2000" dirty="0" smtClean="0">
                <a:solidFill>
                  <a:srgbClr val="191919"/>
                </a:solidFill>
              </a:rPr>
              <a:t>Porque</a:t>
            </a:r>
            <a:r>
              <a:rPr lang="es-ES" sz="2000" dirty="0" smtClean="0">
                <a:solidFill>
                  <a:srgbClr val="FFFFFF"/>
                </a:solidFill>
              </a:rPr>
              <a:t> </a:t>
            </a:r>
            <a:r>
              <a:rPr lang="es-ES" dirty="0">
                <a:solidFill>
                  <a:srgbClr val="FFFFFF"/>
                </a:solidFill>
              </a:rPr>
              <a:t>todo aquel que invocare el nombre del </a:t>
            </a:r>
            <a:r>
              <a:rPr lang="es-ES" dirty="0" smtClean="0">
                <a:solidFill>
                  <a:srgbClr val="FFFFFF"/>
                </a:solidFill>
              </a:rPr>
              <a:t>Señor </a:t>
            </a:r>
            <a:r>
              <a:rPr lang="en-US" dirty="0" smtClean="0">
                <a:solidFill>
                  <a:srgbClr val="FFFFFF"/>
                </a:solidFill>
                <a:effectLst>
                  <a:glow rad="101600">
                    <a:srgbClr val="5968B0"/>
                  </a:glow>
                </a:effectLst>
                <a:latin typeface="+mn-lt"/>
              </a:rPr>
              <a:t>será salvo</a:t>
            </a:r>
            <a:r>
              <a:rPr lang="en-US" dirty="0" smtClean="0">
                <a:solidFill>
                  <a:srgbClr val="FFFFFF"/>
                </a:solidFill>
              </a:rPr>
              <a:t>.</a:t>
            </a:r>
            <a:endParaRPr lang="en-US" dirty="0">
              <a:solidFill>
                <a:srgbClr val="000000"/>
              </a:solidFill>
            </a:endParaRPr>
          </a:p>
        </p:txBody>
      </p:sp>
      <p:sp>
        <p:nvSpPr>
          <p:cNvPr id="37894" name="TextBox 5"/>
          <p:cNvSpPr txBox="1">
            <a:spLocks noChangeArrowheads="1"/>
          </p:cNvSpPr>
          <p:nvPr/>
        </p:nvSpPr>
        <p:spPr bwMode="auto">
          <a:xfrm>
            <a:off x="3581400" y="3258488"/>
            <a:ext cx="899285" cy="153888"/>
          </a:xfrm>
          <a:prstGeom prst="rect">
            <a:avLst/>
          </a:prstGeom>
          <a:noFill/>
          <a:ln w="9525">
            <a:noFill/>
            <a:miter lim="800000"/>
            <a:headEnd/>
            <a:tailEnd/>
          </a:ln>
        </p:spPr>
        <p:txBody>
          <a:bodyPr wrap="none" lIns="0" tIns="0" rIns="0" bIns="0">
            <a:spAutoFit/>
          </a:bodyPr>
          <a:lstStyle>
            <a:defPPr>
              <a:defRPr lang="en-US"/>
            </a:defPPr>
            <a:lvl1pPr>
              <a:defRPr sz="1000">
                <a:solidFill>
                  <a:srgbClr val="F14124">
                    <a:lumMod val="75000"/>
                  </a:srgbClr>
                </a:solidFill>
              </a:defRPr>
            </a:lvl1pPr>
          </a:lstStyle>
          <a:p>
            <a:r>
              <a:rPr lang="en-US" dirty="0"/>
              <a:t>Romanos 10:13</a:t>
            </a:r>
          </a:p>
        </p:txBody>
      </p:sp>
      <p:sp>
        <p:nvSpPr>
          <p:cNvPr id="63495" name="TextBox 7"/>
          <p:cNvSpPr txBox="1">
            <a:spLocks noChangeArrowheads="1"/>
          </p:cNvSpPr>
          <p:nvPr/>
        </p:nvSpPr>
        <p:spPr bwMode="auto">
          <a:xfrm>
            <a:off x="735466" y="-31202"/>
            <a:ext cx="3092513" cy="409650"/>
          </a:xfrm>
          <a:prstGeom prst="rect">
            <a:avLst/>
          </a:prstGeom>
          <a:noFill/>
          <a:ln w="9525">
            <a:noFill/>
            <a:miter lim="800000"/>
            <a:headEnd/>
            <a:tailEnd/>
          </a:ln>
        </p:spPr>
        <p:txBody>
          <a:bodyPr wrap="none">
            <a:spAutoFit/>
          </a:bodyPr>
          <a:lstStyle/>
          <a:p>
            <a:pPr algn="ctr"/>
            <a:r>
              <a:rPr lang="es-ES" sz="1600" dirty="0">
                <a:solidFill>
                  <a:prstClr val="black"/>
                </a:solidFill>
              </a:rPr>
              <a:t>Entonces, la pregunta final es</a:t>
            </a:r>
            <a:r>
              <a:rPr lang="en-US" sz="1600" dirty="0" smtClean="0">
                <a:solidFill>
                  <a:prstClr val="black"/>
                </a:solidFill>
              </a:rPr>
              <a:t>…</a:t>
            </a:r>
            <a:endParaRPr lang="en-US" sz="1600" dirty="0">
              <a:solidFill>
                <a:prstClr val="black"/>
              </a:solidFill>
            </a:endParaRPr>
          </a:p>
        </p:txBody>
      </p:sp>
      <p:sp>
        <p:nvSpPr>
          <p:cNvPr id="2" name="TextBox 1"/>
          <p:cNvSpPr txBox="1"/>
          <p:nvPr/>
        </p:nvSpPr>
        <p:spPr>
          <a:xfrm>
            <a:off x="40794" y="690416"/>
            <a:ext cx="1307216" cy="1138773"/>
          </a:xfrm>
          <a:prstGeom prst="rect">
            <a:avLst/>
          </a:prstGeom>
          <a:noFill/>
        </p:spPr>
        <p:txBody>
          <a:bodyPr wrap="none" lIns="0" rIns="0" rtlCol="0">
            <a:spAutoFit/>
          </a:bodyPr>
          <a:lstStyle/>
          <a:p>
            <a:pPr algn="ctr"/>
            <a:r>
              <a:rPr lang="en-US" sz="1600" dirty="0">
                <a:solidFill>
                  <a:srgbClr val="FFFFFF"/>
                </a:solidFill>
              </a:rPr>
              <a:t>¿</a:t>
            </a:r>
            <a:r>
              <a:rPr lang="en-US" sz="1600" dirty="0" smtClean="0">
                <a:solidFill>
                  <a:srgbClr val="FFFFFF"/>
                </a:solidFill>
              </a:rPr>
              <a:t>Quiere usted</a:t>
            </a:r>
          </a:p>
          <a:p>
            <a:pPr algn="ctr"/>
            <a:endParaRPr lang="en-US" sz="1600" dirty="0">
              <a:solidFill>
                <a:srgbClr val="FFFFFF"/>
              </a:solidFill>
            </a:endParaRPr>
          </a:p>
          <a:p>
            <a:pPr algn="ctr"/>
            <a:r>
              <a:rPr lang="en-US" sz="1800" kern="10" spc="-60" dirty="0" smtClean="0">
                <a:ln w="9525" cap="rnd">
                  <a:solidFill>
                    <a:srgbClr val="5968B0"/>
                  </a:solidFill>
                  <a:prstDash val="solid"/>
                  <a:round/>
                  <a:headEnd/>
                  <a:tailEnd/>
                </a:ln>
                <a:solidFill>
                  <a:srgbClr val="FFFFFF"/>
                </a:solidFill>
                <a:latin typeface="Arial Black" panose="020B0A04020102020204" pitchFamily="34" charset="0"/>
              </a:rPr>
              <a:t>La Justicia</a:t>
            </a:r>
            <a:endParaRPr lang="en-US" sz="1800" kern="10" spc="-60" dirty="0">
              <a:ln w="9525" cap="rnd">
                <a:solidFill>
                  <a:srgbClr val="5968B0"/>
                </a:solidFill>
                <a:prstDash val="solid"/>
                <a:round/>
                <a:headEnd/>
                <a:tailEnd/>
              </a:ln>
              <a:solidFill>
                <a:srgbClr val="FFFFFF"/>
              </a:solidFill>
              <a:latin typeface="Arial Black" panose="020B0A04020102020204" pitchFamily="34" charset="0"/>
            </a:endParaRPr>
          </a:p>
          <a:p>
            <a:pPr algn="ctr"/>
            <a:r>
              <a:rPr lang="en-US" sz="1800" kern="10" spc="-60" dirty="0" smtClean="0">
                <a:ln w="9525" cap="rnd">
                  <a:solidFill>
                    <a:srgbClr val="5968B0"/>
                  </a:solidFill>
                  <a:prstDash val="solid"/>
                  <a:round/>
                  <a:headEnd/>
                  <a:tailEnd/>
                </a:ln>
                <a:solidFill>
                  <a:srgbClr val="FFFFFF"/>
                </a:solidFill>
                <a:latin typeface="Arial Black" panose="020B0A04020102020204" pitchFamily="34" charset="0"/>
              </a:rPr>
              <a:t>de Dios?</a:t>
            </a:r>
            <a:endParaRPr lang="en-US" sz="1800" kern="10" spc="-60" dirty="0">
              <a:ln w="9525" cap="rnd">
                <a:solidFill>
                  <a:srgbClr val="5968B0"/>
                </a:solidFill>
                <a:prstDash val="solid"/>
                <a:round/>
                <a:headEnd/>
                <a:tailEnd/>
              </a:ln>
              <a:solidFill>
                <a:srgbClr val="FFFFFF"/>
              </a:solidFill>
              <a:latin typeface="Arial Black" panose="020B0A04020102020204" pitchFamily="34" charset="0"/>
            </a:endParaRPr>
          </a:p>
        </p:txBody>
      </p:sp>
      <p:sp>
        <p:nvSpPr>
          <p:cNvPr id="13" name="TextBox 12"/>
          <p:cNvSpPr txBox="1"/>
          <p:nvPr/>
        </p:nvSpPr>
        <p:spPr>
          <a:xfrm>
            <a:off x="3185834" y="549496"/>
            <a:ext cx="1393225" cy="1384995"/>
          </a:xfrm>
          <a:prstGeom prst="rect">
            <a:avLst/>
          </a:prstGeom>
          <a:noFill/>
        </p:spPr>
        <p:txBody>
          <a:bodyPr wrap="square" lIns="0" rIns="0" rtlCol="0">
            <a:spAutoFit/>
          </a:bodyPr>
          <a:lstStyle/>
          <a:p>
            <a:pPr algn="ctr"/>
            <a:r>
              <a:rPr lang="en-US" sz="1600" dirty="0">
                <a:solidFill>
                  <a:srgbClr val="FFFFFF"/>
                </a:solidFill>
              </a:rPr>
              <a:t>¿O </a:t>
            </a:r>
            <a:r>
              <a:rPr lang="en-US" sz="1600" dirty="0" err="1" smtClean="0">
                <a:solidFill>
                  <a:srgbClr val="FFFFFF"/>
                </a:solidFill>
              </a:rPr>
              <a:t>morirá</a:t>
            </a:r>
            <a:r>
              <a:rPr lang="en-US" sz="1600" dirty="0" smtClean="0">
                <a:solidFill>
                  <a:srgbClr val="FFFFFF"/>
                </a:solidFill>
              </a:rPr>
              <a:t> </a:t>
            </a:r>
            <a:r>
              <a:rPr lang="en-US" sz="1600" dirty="0">
                <a:solidFill>
                  <a:srgbClr val="FFFFFF"/>
                </a:solidFill>
              </a:rPr>
              <a:t>confiando </a:t>
            </a:r>
            <a:r>
              <a:rPr lang="en-US" sz="1600" dirty="0" smtClean="0">
                <a:solidFill>
                  <a:srgbClr val="FFFFFF"/>
                </a:solidFill>
              </a:rPr>
              <a:t>en</a:t>
            </a:r>
          </a:p>
          <a:p>
            <a:pPr algn="ctr"/>
            <a:endParaRPr lang="en-US" sz="1600" dirty="0">
              <a:solidFill>
                <a:srgbClr val="FFFFFF"/>
              </a:solidFill>
            </a:endParaRPr>
          </a:p>
          <a:p>
            <a:pPr algn="ctr"/>
            <a:r>
              <a:rPr lang="en-US" sz="1800" kern="10" spc="-50" dirty="0" smtClean="0">
                <a:ln w="9525" cap="rnd">
                  <a:solidFill>
                    <a:srgbClr val="C3260C"/>
                  </a:solidFill>
                  <a:prstDash val="solid"/>
                  <a:round/>
                  <a:headEnd/>
                  <a:tailEnd/>
                </a:ln>
                <a:solidFill>
                  <a:srgbClr val="FFFFFF"/>
                </a:solidFill>
                <a:latin typeface="Arial Black" panose="020B0A04020102020204" pitchFamily="34" charset="0"/>
              </a:rPr>
              <a:t>Su propia</a:t>
            </a:r>
            <a:endParaRPr lang="en-US" sz="1800" kern="10" spc="-50" dirty="0">
              <a:ln w="9525" cap="rnd">
                <a:solidFill>
                  <a:srgbClr val="C3260C"/>
                </a:solidFill>
                <a:prstDash val="solid"/>
                <a:round/>
                <a:headEnd/>
                <a:tailEnd/>
              </a:ln>
              <a:solidFill>
                <a:srgbClr val="FFFFFF"/>
              </a:solidFill>
              <a:latin typeface="Arial Black" panose="020B0A04020102020204" pitchFamily="34" charset="0"/>
            </a:endParaRPr>
          </a:p>
          <a:p>
            <a:pPr algn="ctr"/>
            <a:r>
              <a:rPr lang="en-US" sz="1800" kern="10" spc="-50" dirty="0" smtClean="0">
                <a:ln w="9525" cap="rnd">
                  <a:solidFill>
                    <a:srgbClr val="C3260C"/>
                  </a:solidFill>
                  <a:prstDash val="solid"/>
                  <a:round/>
                  <a:headEnd/>
                  <a:tailEnd/>
                </a:ln>
                <a:solidFill>
                  <a:srgbClr val="FFFFFF"/>
                </a:solidFill>
                <a:latin typeface="Arial Black" panose="020B0A04020102020204" pitchFamily="34" charset="0"/>
              </a:rPr>
              <a:t>justicia?</a:t>
            </a:r>
            <a:endParaRPr lang="en-US" sz="1800" kern="10" spc="-50" dirty="0">
              <a:ln w="9525" cap="rnd">
                <a:solidFill>
                  <a:srgbClr val="C3260C"/>
                </a:solidFill>
                <a:prstDash val="solid"/>
                <a:round/>
                <a:headEnd/>
                <a:tailEnd/>
              </a:ln>
              <a:solidFill>
                <a:srgbClr val="FFFFFF"/>
              </a:solidFill>
              <a:latin typeface="Arial Black" panose="020B0A04020102020204" pitchFamily="34" charset="0"/>
            </a:endParaRPr>
          </a:p>
        </p:txBody>
      </p:sp>
      <p:sp>
        <p:nvSpPr>
          <p:cNvPr id="11" name="Rectangle 10"/>
          <p:cNvSpPr/>
          <p:nvPr/>
        </p:nvSpPr>
        <p:spPr>
          <a:xfrm rot="5400000">
            <a:off x="2280389" y="1140405"/>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1420373" y="1730015"/>
            <a:ext cx="864339" cy="292388"/>
          </a:xfrm>
          <a:prstGeom prst="rect">
            <a:avLst/>
          </a:prstGeom>
          <a:noFill/>
        </p:spPr>
        <p:txBody>
          <a:bodyPr wrap="none" rtlCol="0">
            <a:spAutoFit/>
          </a:bodyPr>
          <a:lstStyle/>
          <a:p>
            <a:r>
              <a:rPr lang="en-US" sz="1300" b="1" dirty="0" smtClean="0">
                <a:latin typeface="Berlin Sans FB Demi" panose="020E0802020502020306" pitchFamily="34" charset="0"/>
              </a:rPr>
              <a:t>(El Cielo)</a:t>
            </a:r>
            <a:endParaRPr lang="en-US" sz="1300" b="1" dirty="0">
              <a:latin typeface="Berlin Sans FB Demi" panose="020E0802020502020306" pitchFamily="34" charset="0"/>
            </a:endParaRPr>
          </a:p>
        </p:txBody>
      </p:sp>
      <p:sp>
        <p:nvSpPr>
          <p:cNvPr id="15" name="TextBox 14"/>
          <p:cNvSpPr txBox="1"/>
          <p:nvPr/>
        </p:nvSpPr>
        <p:spPr>
          <a:xfrm>
            <a:off x="2226844" y="1731239"/>
            <a:ext cx="1077539" cy="292388"/>
          </a:xfrm>
          <a:prstGeom prst="rect">
            <a:avLst/>
          </a:prstGeom>
          <a:noFill/>
        </p:spPr>
        <p:txBody>
          <a:bodyPr wrap="none" rtlCol="0">
            <a:spAutoFit/>
          </a:bodyPr>
          <a:lstStyle/>
          <a:p>
            <a:r>
              <a:rPr lang="en-US" sz="1300" b="1" dirty="0" smtClean="0">
                <a:solidFill>
                  <a:schemeClr val="tx1"/>
                </a:solidFill>
                <a:latin typeface="Berlin Sans FB Demi" panose="020E0802020502020306" pitchFamily="34" charset="0"/>
              </a:rPr>
              <a:t>(El Infierno)</a:t>
            </a:r>
            <a:endParaRPr lang="en-US" sz="1300" b="1" dirty="0">
              <a:solidFill>
                <a:schemeClr val="tx1"/>
              </a:solidFill>
              <a:latin typeface="Berlin Sans FB Demi" panose="020E0802020502020306" pitchFamily="34" charset="0"/>
            </a:endParaRPr>
          </a:p>
        </p:txBody>
      </p:sp>
    </p:spTree>
    <p:extLst>
      <p:ext uri="{BB962C8B-B14F-4D97-AF65-F5344CB8AC3E}">
        <p14:creationId xmlns:p14="http://schemas.microsoft.com/office/powerpoint/2010/main" val="1720469431"/>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495"/>
                                        </p:tgtEl>
                                        <p:attrNameLst>
                                          <p:attrName>style.visibility</p:attrName>
                                        </p:attrNameLst>
                                      </p:cBhvr>
                                      <p:to>
                                        <p:strVal val="visible"/>
                                      </p:to>
                                    </p:set>
                                    <p:animEffect transition="in" filter="wipe(left)">
                                      <p:cBhvr>
                                        <p:cTn id="7" dur="700"/>
                                        <p:tgtEl>
                                          <p:spTgt spid="63495"/>
                                        </p:tgtEl>
                                      </p:cBhvr>
                                    </p:animEffect>
                                  </p:childTnLst>
                                </p:cTn>
                              </p:par>
                            </p:childTnLst>
                          </p:cTn>
                        </p:par>
                        <p:par>
                          <p:cTn id="8" fill="hold">
                            <p:stCondLst>
                              <p:cond delay="7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anim calcmode="lin" valueType="num">
                                      <p:cBhvr>
                                        <p:cTn id="22" dur="500" fill="hold"/>
                                        <p:tgtEl>
                                          <p:spTgt spid="15"/>
                                        </p:tgtEl>
                                        <p:attrNameLst>
                                          <p:attrName>ppt_x</p:attrName>
                                        </p:attrNameLst>
                                      </p:cBhvr>
                                      <p:tavLst>
                                        <p:tav tm="0">
                                          <p:val>
                                            <p:strVal val="#ppt_x"/>
                                          </p:val>
                                        </p:tav>
                                        <p:tav tm="100000">
                                          <p:val>
                                            <p:strVal val="#ppt_x"/>
                                          </p:val>
                                        </p:tav>
                                      </p:tavLst>
                                    </p:anim>
                                    <p:anim calcmode="lin" valueType="num">
                                      <p:cBhvr>
                                        <p:cTn id="23" dur="5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00"/>
                            </p:stCondLst>
                            <p:childTnLst>
                              <p:par>
                                <p:cTn id="25" presetID="12" presetClass="entr" presetSubtype="2" fill="hold" grpId="0" nodeType="after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1000"/>
                                        <p:tgtEl>
                                          <p:spTgt spid="2"/>
                                        </p:tgtEl>
                                        <p:attrNameLst>
                                          <p:attrName>ppt_x</p:attrName>
                                        </p:attrNameLst>
                                      </p:cBhvr>
                                      <p:tavLst>
                                        <p:tav tm="0">
                                          <p:val>
                                            <p:strVal val="#ppt_x+#ppt_w*1.125000"/>
                                          </p:val>
                                        </p:tav>
                                        <p:tav tm="100000">
                                          <p:val>
                                            <p:strVal val="#ppt_x"/>
                                          </p:val>
                                        </p:tav>
                                      </p:tavLst>
                                    </p:anim>
                                    <p:animEffect transition="in" filter="wipe(left)">
                                      <p:cBhvr>
                                        <p:cTn id="28" dur="1000"/>
                                        <p:tgtEl>
                                          <p:spTgt spid="2"/>
                                        </p:tgtEl>
                                      </p:cBhvr>
                                    </p:animEffect>
                                  </p:childTnLst>
                                </p:cTn>
                              </p:par>
                            </p:childTnLst>
                          </p:cTn>
                        </p:par>
                        <p:par>
                          <p:cTn id="29" fill="hold">
                            <p:stCondLst>
                              <p:cond delay="3200"/>
                            </p:stCondLst>
                            <p:childTnLst>
                              <p:par>
                                <p:cTn id="30" presetID="12" presetClass="entr" presetSubtype="8" fill="hold" grpId="0" nodeType="afterEffect">
                                  <p:stCondLst>
                                    <p:cond delay="10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p:tgtEl>
                                          <p:spTgt spid="13"/>
                                        </p:tgtEl>
                                        <p:attrNameLst>
                                          <p:attrName>ppt_x</p:attrName>
                                        </p:attrNameLst>
                                      </p:cBhvr>
                                      <p:tavLst>
                                        <p:tav tm="0">
                                          <p:val>
                                            <p:strVal val="#ppt_x-#ppt_w*1.125000"/>
                                          </p:val>
                                        </p:tav>
                                        <p:tav tm="100000">
                                          <p:val>
                                            <p:strVal val="#ppt_x"/>
                                          </p:val>
                                        </p:tav>
                                      </p:tavLst>
                                    </p:anim>
                                    <p:animEffect transition="in" filter="wipe(right)">
                                      <p:cBhvr>
                                        <p:cTn id="33" dur="1000"/>
                                        <p:tgtEl>
                                          <p:spTgt spid="13"/>
                                        </p:tgtEl>
                                      </p:cBhvr>
                                    </p:animEffect>
                                  </p:childTnLst>
                                </p:cTn>
                              </p:par>
                              <p:par>
                                <p:cTn id="34" presetID="42" presetClass="entr" presetSubtype="0" fill="hold" grpId="0" nodeType="withEffect">
                                  <p:stCondLst>
                                    <p:cond delay="8000"/>
                                  </p:stCondLst>
                                  <p:childTnLst>
                                    <p:set>
                                      <p:cBhvr>
                                        <p:cTn id="35" dur="1" fill="hold">
                                          <p:stCondLst>
                                            <p:cond delay="0"/>
                                          </p:stCondLst>
                                        </p:cTn>
                                        <p:tgtEl>
                                          <p:spTgt spid="37891"/>
                                        </p:tgtEl>
                                        <p:attrNameLst>
                                          <p:attrName>style.visibility</p:attrName>
                                        </p:attrNameLst>
                                      </p:cBhvr>
                                      <p:to>
                                        <p:strVal val="visible"/>
                                      </p:to>
                                    </p:set>
                                    <p:animEffect transition="in" filter="fade">
                                      <p:cBhvr>
                                        <p:cTn id="36" dur="500"/>
                                        <p:tgtEl>
                                          <p:spTgt spid="37891"/>
                                        </p:tgtEl>
                                      </p:cBhvr>
                                    </p:animEffect>
                                    <p:anim calcmode="lin" valueType="num">
                                      <p:cBhvr>
                                        <p:cTn id="37" dur="500" fill="hold"/>
                                        <p:tgtEl>
                                          <p:spTgt spid="37891"/>
                                        </p:tgtEl>
                                        <p:attrNameLst>
                                          <p:attrName>ppt_x</p:attrName>
                                        </p:attrNameLst>
                                      </p:cBhvr>
                                      <p:tavLst>
                                        <p:tav tm="0">
                                          <p:val>
                                            <p:strVal val="#ppt_x"/>
                                          </p:val>
                                        </p:tav>
                                        <p:tav tm="100000">
                                          <p:val>
                                            <p:strVal val="#ppt_x"/>
                                          </p:val>
                                        </p:tav>
                                      </p:tavLst>
                                    </p:anim>
                                    <p:anim calcmode="lin" valueType="num">
                                      <p:cBhvr>
                                        <p:cTn id="38" dur="500" fill="hold"/>
                                        <p:tgtEl>
                                          <p:spTgt spid="3789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8000"/>
                                  </p:stCondLst>
                                  <p:childTnLst>
                                    <p:set>
                                      <p:cBhvr>
                                        <p:cTn id="40" dur="1" fill="hold">
                                          <p:stCondLst>
                                            <p:cond delay="0"/>
                                          </p:stCondLst>
                                        </p:cTn>
                                        <p:tgtEl>
                                          <p:spTgt spid="37894"/>
                                        </p:tgtEl>
                                        <p:attrNameLst>
                                          <p:attrName>style.visibility</p:attrName>
                                        </p:attrNameLst>
                                      </p:cBhvr>
                                      <p:to>
                                        <p:strVal val="visible"/>
                                      </p:to>
                                    </p:set>
                                    <p:animEffect transition="in" filter="fade">
                                      <p:cBhvr>
                                        <p:cTn id="41" dur="500"/>
                                        <p:tgtEl>
                                          <p:spTgt spid="37894"/>
                                        </p:tgtEl>
                                      </p:cBhvr>
                                    </p:animEffect>
                                    <p:anim calcmode="lin" valueType="num">
                                      <p:cBhvr>
                                        <p:cTn id="42" dur="500" fill="hold"/>
                                        <p:tgtEl>
                                          <p:spTgt spid="37894"/>
                                        </p:tgtEl>
                                        <p:attrNameLst>
                                          <p:attrName>ppt_x</p:attrName>
                                        </p:attrNameLst>
                                      </p:cBhvr>
                                      <p:tavLst>
                                        <p:tav tm="0">
                                          <p:val>
                                            <p:strVal val="#ppt_x"/>
                                          </p:val>
                                        </p:tav>
                                        <p:tav tm="100000">
                                          <p:val>
                                            <p:strVal val="#ppt_x"/>
                                          </p:val>
                                        </p:tav>
                                      </p:tavLst>
                                    </p:anim>
                                    <p:anim calcmode="lin" valueType="num">
                                      <p:cBhvr>
                                        <p:cTn id="43" dur="500" fill="hold"/>
                                        <p:tgtEl>
                                          <p:spTgt spid="37894"/>
                                        </p:tgtEl>
                                        <p:attrNameLst>
                                          <p:attrName>ppt_y</p:attrName>
                                        </p:attrNameLst>
                                      </p:cBhvr>
                                      <p:tavLst>
                                        <p:tav tm="0">
                                          <p:val>
                                            <p:strVal val="#ppt_y+.1"/>
                                          </p:val>
                                        </p:tav>
                                        <p:tav tm="100000">
                                          <p:val>
                                            <p:strVal val="#ppt_y"/>
                                          </p:val>
                                        </p:tav>
                                      </p:tavLst>
                                    </p:anim>
                                  </p:childTnLst>
                                </p:cTn>
                              </p:par>
                            </p:childTnLst>
                          </p:cTn>
                        </p:par>
                        <p:par>
                          <p:cTn id="44" fill="hold">
                            <p:stCondLst>
                              <p:cond delay="11700"/>
                            </p:stCondLst>
                            <p:childTnLst>
                              <p:par>
                                <p:cTn id="45" presetID="1"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P spid="37894" grpId="0"/>
      <p:bldP spid="63495" grpId="0"/>
      <p:bldP spid="2" grpId="0"/>
      <p:bldP spid="13" grpId="0"/>
      <p:bldP spid="11" grpId="0" animBg="1"/>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1948" y="362082"/>
            <a:ext cx="4572000" cy="517962"/>
          </a:xfrm>
          <a:prstGeom prst="rect">
            <a:avLst/>
          </a:prstGeom>
          <a:noFill/>
        </p:spPr>
        <p:txBody>
          <a:bodyPr wrap="square" lIns="45720" tIns="0" rIns="0" bIns="0" rtlCol="0">
            <a:spAutoFit/>
          </a:bodyPr>
          <a:lstStyle/>
          <a:p>
            <a:pPr>
              <a:lnSpc>
                <a:spcPts val="2100"/>
              </a:lnSpc>
            </a:pPr>
            <a:r>
              <a:rPr lang="en-US" sz="2000" b="1" u="sng" dirty="0" smtClean="0">
                <a:ln w="12700">
                  <a:solidFill>
                    <a:srgbClr val="821A08"/>
                  </a:solidFill>
                </a:ln>
                <a:solidFill>
                  <a:schemeClr val="tx1"/>
                </a:solidFill>
              </a:rPr>
              <a:t>ME ARREPIENTO</a:t>
            </a:r>
            <a:r>
              <a:rPr lang="en-US" sz="1800" b="1" dirty="0" smtClean="0">
                <a:ln>
                  <a:solidFill>
                    <a:srgbClr val="821A08"/>
                  </a:solidFill>
                </a:ln>
                <a:solidFill>
                  <a:schemeClr val="tx1"/>
                </a:solidFill>
              </a:rPr>
              <a:t> </a:t>
            </a:r>
            <a:r>
              <a:rPr lang="en-US" sz="1800" b="1" dirty="0" smtClean="0">
                <a:ln w="12700">
                  <a:solidFill>
                    <a:srgbClr val="821A08"/>
                  </a:solidFill>
                </a:ln>
                <a:solidFill>
                  <a:schemeClr val="tx1"/>
                </a:solidFill>
              </a:rPr>
              <a:t>de mis obras</a:t>
            </a:r>
            <a:endParaRPr lang="en-US" sz="400" b="1" dirty="0">
              <a:ln w="12700">
                <a:solidFill>
                  <a:srgbClr val="821A08"/>
                </a:solidFill>
              </a:ln>
              <a:solidFill>
                <a:schemeClr val="tx1"/>
              </a:solidFill>
            </a:endParaRPr>
          </a:p>
          <a:p>
            <a:pPr>
              <a:lnSpc>
                <a:spcPts val="2100"/>
              </a:lnSpc>
              <a:tabLst>
                <a:tab pos="1635125" algn="l"/>
              </a:tabLst>
            </a:pPr>
            <a:r>
              <a:rPr lang="en-US" sz="400" b="1" dirty="0">
                <a:solidFill>
                  <a:schemeClr val="tx1"/>
                </a:solidFill>
              </a:rPr>
              <a:t> 	</a:t>
            </a:r>
            <a:r>
              <a:rPr lang="en-US" sz="400" b="1" dirty="0" smtClean="0">
                <a:solidFill>
                  <a:schemeClr val="tx1"/>
                </a:solidFill>
              </a:rPr>
              <a:t>  </a:t>
            </a:r>
            <a:r>
              <a:rPr lang="en-US" sz="1600" b="1" dirty="0" smtClean="0">
                <a:ln>
                  <a:solidFill>
                    <a:srgbClr val="000000"/>
                  </a:solidFill>
                </a:ln>
                <a:solidFill>
                  <a:schemeClr val="tx1"/>
                </a:solidFill>
              </a:rPr>
              <a:t>– </a:t>
            </a:r>
            <a:r>
              <a:rPr lang="en-US" sz="1600" b="1" spc="-40" dirty="0">
                <a:ln>
                  <a:solidFill>
                    <a:srgbClr val="000000"/>
                  </a:solidFill>
                </a:ln>
                <a:solidFill>
                  <a:schemeClr val="tx1"/>
                </a:solidFill>
              </a:rPr>
              <a:t>son abominaciones.</a:t>
            </a:r>
          </a:p>
        </p:txBody>
      </p:sp>
      <p:sp>
        <p:nvSpPr>
          <p:cNvPr id="3" name="TextBox 2"/>
          <p:cNvSpPr txBox="1"/>
          <p:nvPr/>
        </p:nvSpPr>
        <p:spPr>
          <a:xfrm>
            <a:off x="2743200" y="-32755"/>
            <a:ext cx="1839030" cy="369332"/>
          </a:xfrm>
          <a:prstGeom prst="rect">
            <a:avLst/>
          </a:prstGeom>
          <a:noFill/>
        </p:spPr>
        <p:txBody>
          <a:bodyPr wrap="none" rtlCol="0">
            <a:spAutoFit/>
          </a:bodyPr>
          <a:lstStyle/>
          <a:p>
            <a:r>
              <a:rPr lang="en-US" sz="1800" b="1" dirty="0" smtClean="0">
                <a:ln w="6350">
                  <a:solidFill>
                    <a:schemeClr val="tx1"/>
                  </a:solidFill>
                </a:ln>
                <a:solidFill>
                  <a:srgbClr val="821A08"/>
                </a:solidFill>
              </a:rPr>
              <a:t>Querido </a:t>
            </a:r>
            <a:r>
              <a:rPr lang="en-US" sz="1800" b="1" dirty="0">
                <a:ln w="6350">
                  <a:solidFill>
                    <a:schemeClr val="tx1"/>
                  </a:solidFill>
                </a:ln>
                <a:solidFill>
                  <a:srgbClr val="821A08"/>
                </a:solidFill>
              </a:rPr>
              <a:t>Señor,</a:t>
            </a:r>
          </a:p>
        </p:txBody>
      </p:sp>
      <p:sp>
        <p:nvSpPr>
          <p:cNvPr id="7" name="TextBox 6"/>
          <p:cNvSpPr txBox="1"/>
          <p:nvPr/>
        </p:nvSpPr>
        <p:spPr>
          <a:xfrm>
            <a:off x="17254" y="2918814"/>
            <a:ext cx="968535" cy="400110"/>
          </a:xfrm>
          <a:prstGeom prst="rect">
            <a:avLst/>
          </a:prstGeom>
          <a:noFill/>
        </p:spPr>
        <p:txBody>
          <a:bodyPr wrap="none" rtlCol="0">
            <a:spAutoFit/>
          </a:bodyPr>
          <a:lstStyle>
            <a:defPPr>
              <a:defRPr lang="en-US"/>
            </a:defPPr>
            <a:lvl1pPr>
              <a:defRPr sz="1800" b="1">
                <a:ln w="6350">
                  <a:solidFill>
                    <a:schemeClr val="tx1"/>
                  </a:solidFill>
                </a:ln>
                <a:solidFill>
                  <a:srgbClr val="821A08"/>
                </a:solidFill>
              </a:defRPr>
            </a:lvl1pPr>
          </a:lstStyle>
          <a:p>
            <a:r>
              <a:rPr lang="en-US" sz="2000" dirty="0"/>
              <a:t>Amén.</a:t>
            </a:r>
          </a:p>
        </p:txBody>
      </p:sp>
      <p:sp>
        <p:nvSpPr>
          <p:cNvPr id="9" name="TextBox 8"/>
          <p:cNvSpPr txBox="1"/>
          <p:nvPr/>
        </p:nvSpPr>
        <p:spPr>
          <a:xfrm>
            <a:off x="93452" y="4346"/>
            <a:ext cx="3335548" cy="338554"/>
          </a:xfrm>
          <a:prstGeom prst="rect">
            <a:avLst/>
          </a:prstGeom>
          <a:noFill/>
        </p:spPr>
        <p:txBody>
          <a:bodyPr wrap="square" lIns="0" rIns="0" rtlCol="0">
            <a:spAutoFit/>
          </a:bodyPr>
          <a:lstStyle/>
          <a:p>
            <a:r>
              <a:rPr lang="en-US" sz="1600" dirty="0" smtClean="0">
                <a:solidFill>
                  <a:srgbClr val="000000"/>
                </a:solidFill>
              </a:rPr>
              <a:t>Necesita orar sinceramente…</a:t>
            </a:r>
            <a:endParaRPr lang="en-US" sz="1600" dirty="0">
              <a:solidFill>
                <a:srgbClr val="000000"/>
              </a:solidFill>
            </a:endParaRPr>
          </a:p>
        </p:txBody>
      </p:sp>
      <p:sp>
        <p:nvSpPr>
          <p:cNvPr id="10" name="TextBox 9"/>
          <p:cNvSpPr txBox="1"/>
          <p:nvPr/>
        </p:nvSpPr>
        <p:spPr>
          <a:xfrm>
            <a:off x="81947" y="999743"/>
            <a:ext cx="4935748" cy="517962"/>
          </a:xfrm>
          <a:prstGeom prst="rect">
            <a:avLst/>
          </a:prstGeom>
          <a:noFill/>
        </p:spPr>
        <p:txBody>
          <a:bodyPr wrap="square" lIns="45720" tIns="0" rIns="0" bIns="0" rtlCol="0">
            <a:spAutoFit/>
          </a:bodyPr>
          <a:lstStyle/>
          <a:p>
            <a:pPr>
              <a:lnSpc>
                <a:spcPts val="2100"/>
              </a:lnSpc>
            </a:pPr>
            <a:r>
              <a:rPr lang="en-US" sz="2000" b="1" u="sng" dirty="0">
                <a:ln w="12700">
                  <a:solidFill>
                    <a:srgbClr val="821A08"/>
                  </a:solidFill>
                </a:ln>
                <a:solidFill>
                  <a:schemeClr val="tx1"/>
                </a:solidFill>
              </a:rPr>
              <a:t>CREO </a:t>
            </a:r>
            <a:r>
              <a:rPr lang="en-US" sz="2000" b="1" u="sng" dirty="0" smtClean="0">
                <a:ln w="12700">
                  <a:solidFill>
                    <a:srgbClr val="821A08"/>
                  </a:solidFill>
                </a:ln>
                <a:solidFill>
                  <a:schemeClr val="tx1"/>
                </a:solidFill>
              </a:rPr>
              <a:t>QUE</a:t>
            </a:r>
            <a:r>
              <a:rPr lang="en-US" sz="1800" b="1" dirty="0">
                <a:ln w="12700">
                  <a:solidFill>
                    <a:srgbClr val="821A08"/>
                  </a:solidFill>
                </a:ln>
                <a:solidFill>
                  <a:schemeClr val="tx1"/>
                </a:solidFill>
              </a:rPr>
              <a:t> </a:t>
            </a:r>
            <a:r>
              <a:rPr lang="en-US" sz="1800" b="1" dirty="0" smtClean="0">
                <a:ln w="12700">
                  <a:solidFill>
                    <a:srgbClr val="821A08"/>
                  </a:solidFill>
                </a:ln>
                <a:solidFill>
                  <a:schemeClr val="tx1"/>
                </a:solidFill>
              </a:rPr>
              <a:t>JESÚS </a:t>
            </a:r>
            <a:r>
              <a:rPr lang="en-US" sz="1800" b="1" dirty="0">
                <a:ln w="12700">
                  <a:solidFill>
                    <a:srgbClr val="821A08"/>
                  </a:solidFill>
                </a:ln>
                <a:solidFill>
                  <a:schemeClr val="tx1"/>
                </a:solidFill>
              </a:rPr>
              <a:t>ES DIOS. </a:t>
            </a:r>
          </a:p>
          <a:p>
            <a:pPr>
              <a:lnSpc>
                <a:spcPts val="2100"/>
              </a:lnSpc>
              <a:tabLst>
                <a:tab pos="1643063" algn="l"/>
              </a:tabLst>
            </a:pPr>
            <a:r>
              <a:rPr lang="en-US" sz="1500" b="1" dirty="0">
                <a:ln>
                  <a:solidFill>
                    <a:srgbClr val="000000"/>
                  </a:solidFill>
                </a:ln>
                <a:solidFill>
                  <a:schemeClr val="tx1"/>
                </a:solidFill>
              </a:rPr>
              <a:t>	</a:t>
            </a:r>
            <a:r>
              <a:rPr lang="en-US" sz="1600" b="1" dirty="0">
                <a:ln>
                  <a:solidFill>
                    <a:srgbClr val="000000"/>
                  </a:solidFill>
                </a:ln>
                <a:solidFill>
                  <a:schemeClr val="tx1"/>
                </a:solidFill>
              </a:rPr>
              <a:t>El Único Dios Verdadero.</a:t>
            </a:r>
            <a:endParaRPr lang="en-US" sz="1500" b="1" dirty="0">
              <a:ln>
                <a:solidFill>
                  <a:srgbClr val="000000"/>
                </a:solidFill>
              </a:ln>
              <a:solidFill>
                <a:schemeClr val="tx1"/>
              </a:solidFill>
            </a:endParaRPr>
          </a:p>
        </p:txBody>
      </p:sp>
      <p:sp>
        <p:nvSpPr>
          <p:cNvPr id="11" name="TextBox 10"/>
          <p:cNvSpPr txBox="1"/>
          <p:nvPr/>
        </p:nvSpPr>
        <p:spPr>
          <a:xfrm>
            <a:off x="81948" y="1694828"/>
            <a:ext cx="4572000" cy="517962"/>
          </a:xfrm>
          <a:prstGeom prst="rect">
            <a:avLst/>
          </a:prstGeom>
          <a:noFill/>
        </p:spPr>
        <p:txBody>
          <a:bodyPr wrap="square" lIns="45720" tIns="0" rIns="0" bIns="0" rtlCol="0">
            <a:spAutoFit/>
          </a:bodyPr>
          <a:lstStyle/>
          <a:p>
            <a:pPr>
              <a:lnSpc>
                <a:spcPts val="2100"/>
              </a:lnSpc>
            </a:pPr>
            <a:r>
              <a:rPr lang="en-US" sz="2000" b="1" u="sng" dirty="0">
                <a:ln w="12700">
                  <a:solidFill>
                    <a:srgbClr val="821A08"/>
                  </a:solidFill>
                </a:ln>
                <a:solidFill>
                  <a:schemeClr val="tx1"/>
                </a:solidFill>
              </a:rPr>
              <a:t>CREO QUE</a:t>
            </a:r>
            <a:r>
              <a:rPr lang="en-US" sz="2000" b="1" dirty="0" smtClean="0">
                <a:ln w="12700">
                  <a:solidFill>
                    <a:srgbClr val="821A08"/>
                  </a:solidFill>
                </a:ln>
                <a:solidFill>
                  <a:schemeClr val="tx1"/>
                </a:solidFill>
              </a:rPr>
              <a:t> </a:t>
            </a:r>
            <a:r>
              <a:rPr lang="en-US" sz="1800" b="1" dirty="0">
                <a:ln w="12700">
                  <a:solidFill>
                    <a:srgbClr val="821A08"/>
                  </a:solidFill>
                </a:ln>
                <a:solidFill>
                  <a:schemeClr val="tx1"/>
                </a:solidFill>
              </a:rPr>
              <a:t>JESÚS</a:t>
            </a:r>
            <a:r>
              <a:rPr lang="en-US" sz="1800" b="1" dirty="0" smtClean="0">
                <a:ln>
                  <a:solidFill>
                    <a:srgbClr val="821A08"/>
                  </a:solidFill>
                </a:ln>
                <a:solidFill>
                  <a:schemeClr val="tx1"/>
                </a:solidFill>
              </a:rPr>
              <a:t> </a:t>
            </a:r>
            <a:endParaRPr lang="en-US" sz="1800" b="1" dirty="0">
              <a:ln>
                <a:solidFill>
                  <a:srgbClr val="821A08"/>
                </a:solidFill>
              </a:ln>
              <a:solidFill>
                <a:schemeClr val="tx1"/>
              </a:solidFill>
            </a:endParaRPr>
          </a:p>
          <a:p>
            <a:pPr>
              <a:lnSpc>
                <a:spcPts val="2100"/>
              </a:lnSpc>
              <a:tabLst>
                <a:tab pos="1643063" algn="l"/>
              </a:tabLst>
            </a:pPr>
            <a:r>
              <a:rPr lang="en-US" sz="1600" b="1" dirty="0" smtClean="0">
                <a:ln>
                  <a:solidFill>
                    <a:srgbClr val="000000"/>
                  </a:solidFill>
                </a:ln>
                <a:solidFill>
                  <a:schemeClr val="tx1"/>
                </a:solidFill>
              </a:rPr>
              <a:t>	</a:t>
            </a:r>
            <a:r>
              <a:rPr lang="es-ES" sz="1600" b="1" dirty="0">
                <a:ln>
                  <a:solidFill>
                    <a:srgbClr val="000000"/>
                  </a:solidFill>
                </a:ln>
                <a:solidFill>
                  <a:schemeClr val="tx1"/>
                </a:solidFill>
              </a:rPr>
              <a:t>murió por mí y resucitó</a:t>
            </a:r>
            <a:r>
              <a:rPr lang="en-US" sz="1600" b="1" dirty="0" smtClean="0">
                <a:ln>
                  <a:solidFill>
                    <a:srgbClr val="000000"/>
                  </a:solidFill>
                </a:ln>
                <a:solidFill>
                  <a:schemeClr val="tx1"/>
                </a:solidFill>
              </a:rPr>
              <a:t>.</a:t>
            </a:r>
            <a:endParaRPr lang="en-US" sz="1500" b="1" dirty="0">
              <a:ln>
                <a:solidFill>
                  <a:srgbClr val="000000"/>
                </a:solidFill>
              </a:ln>
              <a:solidFill>
                <a:schemeClr val="tx1"/>
              </a:solidFill>
            </a:endParaRPr>
          </a:p>
        </p:txBody>
      </p:sp>
      <p:sp>
        <p:nvSpPr>
          <p:cNvPr id="12" name="TextBox 11"/>
          <p:cNvSpPr txBox="1"/>
          <p:nvPr/>
        </p:nvSpPr>
        <p:spPr>
          <a:xfrm>
            <a:off x="81948" y="2330494"/>
            <a:ext cx="4572000" cy="562846"/>
          </a:xfrm>
          <a:prstGeom prst="rect">
            <a:avLst/>
          </a:prstGeom>
          <a:noFill/>
        </p:spPr>
        <p:txBody>
          <a:bodyPr wrap="square" lIns="45720" tIns="0" rIns="0" bIns="0" rtlCol="0">
            <a:spAutoFit/>
          </a:bodyPr>
          <a:lstStyle/>
          <a:p>
            <a:pPr>
              <a:lnSpc>
                <a:spcPts val="2300"/>
              </a:lnSpc>
            </a:pPr>
            <a:r>
              <a:rPr lang="en-US" sz="2000" b="1" u="sng" dirty="0" smtClean="0">
                <a:ln w="12700">
                  <a:solidFill>
                    <a:srgbClr val="821A08"/>
                  </a:solidFill>
                </a:ln>
                <a:solidFill>
                  <a:schemeClr val="tx1"/>
                </a:solidFill>
              </a:rPr>
              <a:t>ME SOMETO</a:t>
            </a:r>
            <a:r>
              <a:rPr lang="en-US" sz="1800" b="1" dirty="0" smtClean="0">
                <a:ln>
                  <a:solidFill>
                    <a:srgbClr val="821A08"/>
                  </a:solidFill>
                </a:ln>
                <a:solidFill>
                  <a:schemeClr val="tx1"/>
                </a:solidFill>
              </a:rPr>
              <a:t> </a:t>
            </a:r>
            <a:r>
              <a:rPr lang="en-US" sz="1800" b="1" dirty="0" smtClean="0">
                <a:ln w="12700">
                  <a:solidFill>
                    <a:srgbClr val="821A08"/>
                  </a:solidFill>
                </a:ln>
                <a:solidFill>
                  <a:schemeClr val="tx1"/>
                </a:solidFill>
              </a:rPr>
              <a:t>a LA JUSTICA DE DIOS</a:t>
            </a:r>
            <a:endParaRPr lang="en-US" sz="1800" b="1" dirty="0">
              <a:ln w="12700">
                <a:solidFill>
                  <a:srgbClr val="821A08"/>
                </a:solidFill>
              </a:ln>
              <a:solidFill>
                <a:schemeClr val="tx1"/>
              </a:solidFill>
            </a:endParaRPr>
          </a:p>
          <a:p>
            <a:pPr>
              <a:lnSpc>
                <a:spcPts val="2300"/>
              </a:lnSpc>
              <a:tabLst>
                <a:tab pos="800100" algn="l"/>
              </a:tabLst>
            </a:pPr>
            <a:r>
              <a:rPr lang="en-US" sz="1600" b="1" dirty="0">
                <a:ln>
                  <a:solidFill>
                    <a:srgbClr val="000000"/>
                  </a:solidFill>
                </a:ln>
                <a:solidFill>
                  <a:schemeClr val="tx1"/>
                </a:solidFill>
              </a:rPr>
              <a:t> </a:t>
            </a:r>
            <a:r>
              <a:rPr lang="en-US" sz="1600" b="1" dirty="0" smtClean="0">
                <a:ln>
                  <a:solidFill>
                    <a:srgbClr val="000000"/>
                  </a:solidFill>
                </a:ln>
                <a:solidFill>
                  <a:schemeClr val="tx1"/>
                </a:solidFill>
              </a:rPr>
              <a:t>    </a:t>
            </a:r>
            <a:r>
              <a:rPr lang="es-ES" sz="1600" b="1" dirty="0" smtClean="0">
                <a:ln>
                  <a:solidFill>
                    <a:srgbClr val="000000"/>
                  </a:solidFill>
                </a:ln>
                <a:solidFill>
                  <a:schemeClr val="tx1"/>
                </a:solidFill>
              </a:rPr>
              <a:t>entonces </a:t>
            </a:r>
            <a:r>
              <a:rPr lang="es-ES" sz="1600" b="1" dirty="0">
                <a:ln>
                  <a:solidFill>
                    <a:srgbClr val="000000"/>
                  </a:solidFill>
                </a:ln>
                <a:solidFill>
                  <a:schemeClr val="tx1"/>
                </a:solidFill>
              </a:rPr>
              <a:t>tendré la imposibilidad de pecar</a:t>
            </a:r>
            <a:r>
              <a:rPr lang="en-US" sz="1600" b="1" dirty="0" smtClean="0">
                <a:ln>
                  <a:solidFill>
                    <a:srgbClr val="000000"/>
                  </a:solidFill>
                </a:ln>
                <a:solidFill>
                  <a:schemeClr val="tx1"/>
                </a:solidFill>
              </a:rPr>
              <a:t>.</a:t>
            </a:r>
            <a:endParaRPr lang="en-US" sz="1500" b="1" dirty="0">
              <a:ln>
                <a:solidFill>
                  <a:srgbClr val="000000"/>
                </a:solidFill>
              </a:ln>
              <a:solidFill>
                <a:schemeClr val="tx1"/>
              </a:solidFill>
            </a:endParaRPr>
          </a:p>
        </p:txBody>
      </p:sp>
      <p:sp>
        <p:nvSpPr>
          <p:cNvPr id="13" name="Rectangle 12"/>
          <p:cNvSpPr/>
          <p:nvPr/>
        </p:nvSpPr>
        <p:spPr>
          <a:xfrm rot="5400000">
            <a:off x="2280493" y="1134884"/>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1040040" y="3010427"/>
            <a:ext cx="3544648" cy="338554"/>
          </a:xfrm>
          <a:prstGeom prst="rect">
            <a:avLst/>
          </a:prstGeom>
          <a:noFill/>
        </p:spPr>
        <p:txBody>
          <a:bodyPr wrap="square" lIns="0" rIns="0" rtlCol="0">
            <a:spAutoFit/>
          </a:bodyPr>
          <a:lstStyle/>
          <a:p>
            <a:r>
              <a:rPr lang="es-ES" sz="1600" dirty="0" smtClean="0">
                <a:solidFill>
                  <a:srgbClr val="000000"/>
                </a:solidFill>
              </a:rPr>
              <a:t>¿</a:t>
            </a:r>
            <a:r>
              <a:rPr lang="es-ES" sz="1600" dirty="0">
                <a:solidFill>
                  <a:srgbClr val="000000"/>
                </a:solidFill>
              </a:rPr>
              <a:t>U</a:t>
            </a:r>
            <a:r>
              <a:rPr lang="es-ES" sz="1600" dirty="0" smtClean="0">
                <a:solidFill>
                  <a:srgbClr val="000000"/>
                </a:solidFill>
              </a:rPr>
              <a:t>sted le </a:t>
            </a:r>
            <a:r>
              <a:rPr lang="es-ES" sz="1600" dirty="0">
                <a:solidFill>
                  <a:srgbClr val="000000"/>
                </a:solidFill>
              </a:rPr>
              <a:t>gustaría orar ahora mismo?</a:t>
            </a:r>
            <a:endParaRPr lang="en-US" sz="1600" dirty="0">
              <a:solidFill>
                <a:srgbClr val="000000"/>
              </a:solidFill>
            </a:endParaRPr>
          </a:p>
        </p:txBody>
      </p:sp>
      <p:sp>
        <p:nvSpPr>
          <p:cNvPr id="15" name="TextBox 14"/>
          <p:cNvSpPr txBox="1"/>
          <p:nvPr/>
        </p:nvSpPr>
        <p:spPr>
          <a:xfrm>
            <a:off x="4648199" y="9036"/>
            <a:ext cx="4534858" cy="5539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Hebreos 6:1…</a:t>
            </a:r>
            <a:r>
              <a:rPr lang="es-ES" dirty="0"/>
              <a:t>los rudimentos de la doctrina de Cristo, vamos adelante a la perfección; no echando otra vez el fundamento del arrepentimiento de obras muertas, y de la fe en Dios, </a:t>
            </a:r>
            <a:r>
              <a:rPr lang="es-ES" i="1" dirty="0" smtClean="0"/>
              <a:t>(</a:t>
            </a:r>
            <a:r>
              <a:rPr lang="es-ES" i="1" dirty="0"/>
              <a:t>Si "te apartas de tus pecados" dejas de hacer </a:t>
            </a:r>
            <a:r>
              <a:rPr lang="es-ES" b="1" i="1" dirty="0" smtClean="0"/>
              <a:t>pecados</a:t>
            </a:r>
            <a:r>
              <a:rPr lang="es-ES" i="1" dirty="0" smtClean="0"/>
              <a:t>.</a:t>
            </a:r>
            <a:endParaRPr lang="es-ES" i="1" dirty="0"/>
          </a:p>
          <a:p>
            <a:r>
              <a:rPr lang="es-ES" i="1" dirty="0"/>
              <a:t>Si "te das vuelta", ¡dejas de hacer </a:t>
            </a:r>
            <a:r>
              <a:rPr lang="es-ES" b="1" i="1" dirty="0" smtClean="0"/>
              <a:t>obras</a:t>
            </a:r>
            <a:r>
              <a:rPr lang="es-ES" i="1" dirty="0" smtClean="0"/>
              <a:t>. </a:t>
            </a:r>
            <a:r>
              <a:rPr lang="es-ES" i="1" dirty="0"/>
              <a:t>¡Debes dejar de trabajar! o </a:t>
            </a:r>
            <a:r>
              <a:rPr lang="es-ES" i="1" dirty="0" smtClean="0"/>
              <a:t>perecer.)</a:t>
            </a:r>
            <a:endParaRPr lang="en-US" dirty="0"/>
          </a:p>
        </p:txBody>
      </p:sp>
      <p:sp>
        <p:nvSpPr>
          <p:cNvPr id="16" name="TextBox 15"/>
          <p:cNvSpPr txBox="1"/>
          <p:nvPr/>
        </p:nvSpPr>
        <p:spPr>
          <a:xfrm>
            <a:off x="4648201" y="721345"/>
            <a:ext cx="4534856" cy="830997"/>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Juan </a:t>
            </a:r>
            <a:r>
              <a:rPr lang="en-US" i="1" dirty="0"/>
              <a:t>8:58 </a:t>
            </a:r>
            <a:r>
              <a:rPr lang="es-ES" dirty="0"/>
              <a:t>Jesús les dijo: De cierto, de cierto os digo: Antes que Abraham fuese, yo soy</a:t>
            </a:r>
            <a:r>
              <a:rPr lang="es-ES" dirty="0" smtClean="0"/>
              <a:t>. 59 Entonces </a:t>
            </a:r>
            <a:r>
              <a:rPr lang="es-ES" dirty="0"/>
              <a:t>tomaron piedras para </a:t>
            </a:r>
            <a:r>
              <a:rPr lang="es-ES" dirty="0" smtClean="0"/>
              <a:t>arrojárselas: </a:t>
            </a:r>
            <a:r>
              <a:rPr lang="en-US" i="1" dirty="0" smtClean="0"/>
              <a:t>Juan </a:t>
            </a:r>
            <a:r>
              <a:rPr lang="en-US" i="1" dirty="0"/>
              <a:t>10:30 </a:t>
            </a:r>
            <a:r>
              <a:rPr lang="es-ES" dirty="0"/>
              <a:t>Yo y [mi] Padre uno somos</a:t>
            </a:r>
            <a:r>
              <a:rPr lang="es-ES" dirty="0" smtClean="0"/>
              <a:t>. 31 Entonces </a:t>
            </a:r>
            <a:r>
              <a:rPr lang="es-ES" dirty="0"/>
              <a:t>los judíos volvieron a tomar piedras para apedrearle</a:t>
            </a:r>
            <a:r>
              <a:rPr lang="es-ES" dirty="0" smtClean="0"/>
              <a:t>. 32 Les </a:t>
            </a:r>
            <a:r>
              <a:rPr lang="es-ES" dirty="0"/>
              <a:t>respondió Jesús: Muchas buenas obras os he mostrado de mi Padre, ¿por cuál de esas obras me apedreáis</a:t>
            </a:r>
            <a:r>
              <a:rPr lang="es-ES" dirty="0" smtClean="0"/>
              <a:t>? 33 Le </a:t>
            </a:r>
            <a:r>
              <a:rPr lang="es-ES" dirty="0"/>
              <a:t>respondieron los judíos, diciendo: Por buena obra no te apedreamos, sino por la blasfemia; y porque tú, siendo hombre, te haces Dios.</a:t>
            </a:r>
            <a:endParaRPr lang="en-US" i="1" dirty="0" smtClean="0"/>
          </a:p>
        </p:txBody>
      </p:sp>
      <p:sp>
        <p:nvSpPr>
          <p:cNvPr id="17" name="TextBox 16"/>
          <p:cNvSpPr txBox="1"/>
          <p:nvPr/>
        </p:nvSpPr>
        <p:spPr>
          <a:xfrm>
            <a:off x="4648201" y="1946040"/>
            <a:ext cx="4534856" cy="4154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1Corintios </a:t>
            </a:r>
            <a:r>
              <a:rPr lang="en-US" i="1" dirty="0"/>
              <a:t>15:1  </a:t>
            </a:r>
            <a:r>
              <a:rPr lang="es-ES" dirty="0"/>
              <a:t>Además os declaro, hermanos, el evangelio</a:t>
            </a:r>
            <a:r>
              <a:rPr lang="en-US" i="1" dirty="0" smtClean="0"/>
              <a:t>…2 </a:t>
            </a:r>
            <a:r>
              <a:rPr lang="es-ES" dirty="0"/>
              <a:t>por el cual asimismo sois salvos</a:t>
            </a:r>
            <a:r>
              <a:rPr lang="en-US" i="1" dirty="0" smtClean="0"/>
              <a:t>, …3… </a:t>
            </a:r>
            <a:r>
              <a:rPr lang="es-ES" dirty="0"/>
              <a:t>Que Cristo murió por nuestros pecados conforme a las Escrituras</a:t>
            </a:r>
            <a:r>
              <a:rPr lang="es-ES" dirty="0" smtClean="0"/>
              <a:t>; 4 y </a:t>
            </a:r>
            <a:r>
              <a:rPr lang="es-ES" dirty="0"/>
              <a:t>que fue sepultado, y que resucitó al tercer día, conforme a las Escrituras</a:t>
            </a:r>
            <a:r>
              <a:rPr lang="es-ES" dirty="0" smtClean="0"/>
              <a:t>;</a:t>
            </a:r>
          </a:p>
        </p:txBody>
      </p:sp>
      <p:sp>
        <p:nvSpPr>
          <p:cNvPr id="18" name="TextBox 17"/>
          <p:cNvSpPr txBox="1"/>
          <p:nvPr/>
        </p:nvSpPr>
        <p:spPr>
          <a:xfrm>
            <a:off x="4648201" y="2490054"/>
            <a:ext cx="4534856" cy="5539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dirty="0" smtClean="0"/>
              <a:t>Salmos </a:t>
            </a:r>
            <a:r>
              <a:rPr lang="en-US" dirty="0"/>
              <a:t>81:15 </a:t>
            </a:r>
            <a:r>
              <a:rPr lang="es-ES" dirty="0"/>
              <a:t>Los aborrecedores de Jehová se le hubieran sometido; y el tiempo de ellos fuera para siempre.</a:t>
            </a:r>
            <a:endParaRPr lang="en-US" dirty="0"/>
          </a:p>
          <a:p>
            <a:r>
              <a:rPr lang="en-US" i="1" dirty="0" smtClean="0"/>
              <a:t>1Juan 3:10</a:t>
            </a:r>
            <a:r>
              <a:rPr lang="en-US" i="1" dirty="0"/>
              <a:t> </a:t>
            </a:r>
            <a:r>
              <a:rPr lang="es-ES" dirty="0"/>
              <a:t>En esto son manifiestos los hijos de Dios, y los hijos del diablo; todo el que no hace justicia, y que no ama a su hermano, no es de Dios</a:t>
            </a:r>
            <a:r>
              <a:rPr lang="es-ES" dirty="0" smtClean="0"/>
              <a:t>.</a:t>
            </a:r>
          </a:p>
        </p:txBody>
      </p:sp>
    </p:spTree>
    <p:extLst>
      <p:ext uri="{BB962C8B-B14F-4D97-AF65-F5344CB8AC3E}">
        <p14:creationId xmlns:p14="http://schemas.microsoft.com/office/powerpoint/2010/main" val="1793392607"/>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2"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2" nodeType="clickEffect">
                                  <p:stCondLst>
                                    <p:cond delay="0"/>
                                  </p:stCondLst>
                                  <p:childTnLst>
                                    <p:set>
                                      <p:cBhvr>
                                        <p:cTn id="11"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42" presetClass="path" presetSubtype="0" accel="50000" decel="50000" fill="hold" grpId="1" nodeType="withEffect">
                                  <p:stCondLst>
                                    <p:cond delay="0"/>
                                  </p:stCondLst>
                                  <p:childTnLst>
                                    <p:animMotion origin="layout" path="M 0 -1.48148E-6 L -1.0125 0.0081 " pathEditMode="relative" rAng="0" ptsTypes="AA">
                                      <p:cBhvr>
                                        <p:cTn id="18" dur="200" fill="hold"/>
                                        <p:tgtEl>
                                          <p:spTgt spid="15"/>
                                        </p:tgtEl>
                                        <p:attrNameLst>
                                          <p:attrName>ppt_x</p:attrName>
                                          <p:attrName>ppt_y</p:attrName>
                                        </p:attrNameLst>
                                      </p:cBhvr>
                                      <p:rCtr x="-50625" y="405"/>
                                    </p:animMotion>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42" presetClass="path" presetSubtype="0" accel="50000" decel="50000" fill="hold" grpId="1" nodeType="withEffect">
                                  <p:stCondLst>
                                    <p:cond delay="0"/>
                                  </p:stCondLst>
                                  <p:childTnLst>
                                    <p:animMotion origin="layout" path="M 0 -1.2963E-6 L -1.01215 0.00405 " pathEditMode="relative" rAng="0" ptsTypes="AA">
                                      <p:cBhvr>
                                        <p:cTn id="25" dur="200" fill="hold"/>
                                        <p:tgtEl>
                                          <p:spTgt spid="16"/>
                                        </p:tgtEl>
                                        <p:attrNameLst>
                                          <p:attrName>ppt_x</p:attrName>
                                          <p:attrName>ppt_y</p:attrName>
                                        </p:attrNameLst>
                                      </p:cBhvr>
                                      <p:rCtr x="-50625" y="174"/>
                                    </p:animMotion>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 presetClass="exit" presetSubtype="0" fill="hold" grpId="2" nodeType="clickEffect">
                                  <p:stCondLst>
                                    <p:cond delay="0"/>
                                  </p:stCondLst>
                                  <p:childTnLst>
                                    <p:set>
                                      <p:cBhvr>
                                        <p:cTn id="30"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1" restart="whenNotActive" fill="hold" evtFilter="cancelBubble" nodeType="interactiveSeq">
                <p:stCondLst>
                  <p:cond evt="onClick" delay="0">
                    <p:tgtEl>
                      <p:spTgt spid="18"/>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grpId="2" nodeType="clickEffect">
                                  <p:stCondLst>
                                    <p:cond delay="0"/>
                                  </p:stCondLst>
                                  <p:childTnLst>
                                    <p:set>
                                      <p:cBhvr>
                                        <p:cTn id="35"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42" presetClass="path" presetSubtype="0" accel="50000" decel="50000" fill="hold" grpId="1" nodeType="withEffect">
                                  <p:stCondLst>
                                    <p:cond delay="0"/>
                                  </p:stCondLst>
                                  <p:childTnLst>
                                    <p:animMotion origin="layout" path="M 0 1.85185E-7 L -1.01181 0.00174 " pathEditMode="relative" rAng="0" ptsTypes="AA">
                                      <p:cBhvr>
                                        <p:cTn id="42" dur="200" fill="hold"/>
                                        <p:tgtEl>
                                          <p:spTgt spid="17"/>
                                        </p:tgtEl>
                                        <p:attrNameLst>
                                          <p:attrName>ppt_x</p:attrName>
                                          <p:attrName>ppt_y</p:attrName>
                                        </p:attrNameLst>
                                      </p:cBhvr>
                                      <p:rCtr x="-50590" y="58"/>
                                    </p:animMotion>
                                  </p:childTnLst>
                                </p:cTn>
                              </p:par>
                            </p:childTnLst>
                          </p:cTn>
                        </p:par>
                      </p:childTnLst>
                    </p:cTn>
                  </p:par>
                </p:childTnLst>
              </p:cTn>
              <p:nextCondLst>
                <p:cond evt="onClick" delay="0">
                  <p:tgtEl>
                    <p:spTgt spid="11"/>
                  </p:tgtEl>
                </p:cond>
              </p:nextCondLst>
            </p:seq>
            <p:seq concurrent="1" nextAc="seek">
              <p:cTn id="43" restart="whenNotActive" fill="hold" evtFilter="cancelBubble" nodeType="interactiveSeq">
                <p:stCondLst>
                  <p:cond evt="onClick" delay="0">
                    <p:tgtEl>
                      <p:spTgt spid="12"/>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par>
                                <p:cTn id="48" presetID="42" presetClass="path" presetSubtype="0" accel="50000" decel="50000" fill="hold" grpId="1" nodeType="withEffect">
                                  <p:stCondLst>
                                    <p:cond delay="0"/>
                                  </p:stCondLst>
                                  <p:childTnLst>
                                    <p:animMotion origin="layout" path="M 0 -3.51852E-6 L -1.01215 -0.00231 " pathEditMode="relative" rAng="0" ptsTypes="AA">
                                      <p:cBhvr>
                                        <p:cTn id="49" dur="200" fill="hold"/>
                                        <p:tgtEl>
                                          <p:spTgt spid="18"/>
                                        </p:tgtEl>
                                        <p:attrNameLst>
                                          <p:attrName>ppt_x</p:attrName>
                                          <p:attrName>ppt_y</p:attrName>
                                        </p:attrNameLst>
                                      </p:cBhvr>
                                      <p:rCtr x="-50625" y="-116"/>
                                    </p:animMotion>
                                  </p:childTnLst>
                                </p:cTn>
                              </p:par>
                            </p:childTnLst>
                          </p:cTn>
                        </p:par>
                      </p:childTnLst>
                    </p:cTn>
                  </p:par>
                </p:childTnLst>
              </p:cTn>
              <p:nextCondLst>
                <p:cond evt="onClick" delay="0">
                  <p:tgtEl>
                    <p:spTgt spid="12"/>
                  </p:tgtEl>
                </p:cond>
              </p:nextCondLst>
            </p:seq>
          </p:childTnLst>
        </p:cTn>
      </p:par>
    </p:tnLst>
    <p:bldLst>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888" y="-50223"/>
            <a:ext cx="4500113" cy="369332"/>
          </a:xfrm>
          <a:prstGeom prst="rect">
            <a:avLst/>
          </a:prstGeom>
          <a:noFill/>
        </p:spPr>
        <p:txBody>
          <a:bodyPr wrap="square" lIns="0" rIns="0" rtlCol="0">
            <a:spAutoFit/>
          </a:bodyPr>
          <a:lstStyle/>
          <a:p>
            <a:r>
              <a:rPr lang="es-ES" sz="1800" b="1" dirty="0">
                <a:solidFill>
                  <a:srgbClr val="000000"/>
                </a:solidFill>
              </a:rPr>
              <a:t>Si oraste eso y lo dijiste en serio</a:t>
            </a:r>
            <a:r>
              <a:rPr lang="en-US" sz="1800" b="1" dirty="0" smtClean="0">
                <a:solidFill>
                  <a:srgbClr val="000000"/>
                </a:solidFill>
              </a:rPr>
              <a:t>…</a:t>
            </a:r>
            <a:endParaRPr lang="en-US" sz="1800" b="1" dirty="0">
              <a:solidFill>
                <a:srgbClr val="000000"/>
              </a:solidFill>
            </a:endParaRPr>
          </a:p>
        </p:txBody>
      </p:sp>
      <p:sp>
        <p:nvSpPr>
          <p:cNvPr id="9" name="TextBox 8"/>
          <p:cNvSpPr txBox="1"/>
          <p:nvPr/>
        </p:nvSpPr>
        <p:spPr>
          <a:xfrm>
            <a:off x="0" y="1756218"/>
            <a:ext cx="4495800" cy="192360"/>
          </a:xfrm>
          <a:prstGeom prst="rect">
            <a:avLst/>
          </a:prstGeom>
          <a:noFill/>
        </p:spPr>
        <p:txBody>
          <a:bodyPr wrap="square" lIns="45720" tIns="0" rIns="0" bIns="0" rtlCol="0">
            <a:spAutoFit/>
          </a:bodyPr>
          <a:lstStyle>
            <a:defPPr>
              <a:defRPr lang="en-US"/>
            </a:defPPr>
            <a:lvl1pPr>
              <a:lnSpc>
                <a:spcPts val="1500"/>
              </a:lnSpc>
              <a:defRPr sz="2000" b="1" u="sng">
                <a:ln w="12700">
                  <a:solidFill>
                    <a:srgbClr val="821A08"/>
                  </a:solidFill>
                </a:ln>
                <a:solidFill>
                  <a:schemeClr val="tx1"/>
                </a:solidFill>
              </a:defRPr>
            </a:lvl1pPr>
          </a:lstStyle>
          <a:p>
            <a:r>
              <a:rPr lang="en-US" u="none" dirty="0" smtClean="0">
                <a:ln w="12700">
                  <a:solidFill>
                    <a:srgbClr val="5968B0"/>
                  </a:solidFill>
                </a:ln>
              </a:rPr>
              <a:t>Tiene </a:t>
            </a:r>
            <a:r>
              <a:rPr lang="en-US" dirty="0" smtClean="0">
                <a:ln w="12700">
                  <a:solidFill>
                    <a:srgbClr val="5968B0"/>
                  </a:solidFill>
                </a:ln>
              </a:rPr>
              <a:t>LA JUSTICIA DE DIOS</a:t>
            </a:r>
            <a:endParaRPr lang="en-US" dirty="0">
              <a:ln w="12700">
                <a:solidFill>
                  <a:srgbClr val="5968B0"/>
                </a:solidFill>
              </a:ln>
            </a:endParaRPr>
          </a:p>
        </p:txBody>
      </p:sp>
      <p:sp>
        <p:nvSpPr>
          <p:cNvPr id="8" name="TextBox 7"/>
          <p:cNvSpPr txBox="1"/>
          <p:nvPr/>
        </p:nvSpPr>
        <p:spPr>
          <a:xfrm>
            <a:off x="428442" y="2050941"/>
            <a:ext cx="3838758" cy="192360"/>
          </a:xfrm>
          <a:prstGeom prst="rect">
            <a:avLst/>
          </a:prstGeom>
          <a:noFill/>
        </p:spPr>
        <p:txBody>
          <a:bodyPr wrap="square" lIns="45720" tIns="0" rIns="0" bIns="0" rtlCol="0">
            <a:spAutoFit/>
          </a:bodyPr>
          <a:lstStyle>
            <a:defPPr>
              <a:defRPr lang="en-US"/>
            </a:defPPr>
            <a:lvl1pPr>
              <a:lnSpc>
                <a:spcPts val="1500"/>
              </a:lnSpc>
              <a:defRPr sz="2000" b="1" u="sng">
                <a:ln w="12700">
                  <a:solidFill>
                    <a:srgbClr val="821A08"/>
                  </a:solidFill>
                </a:ln>
                <a:solidFill>
                  <a:schemeClr val="tx1"/>
                </a:solidFill>
              </a:defRPr>
            </a:lvl1pPr>
          </a:lstStyle>
          <a:p>
            <a:r>
              <a:rPr lang="en-US" sz="1500" spc="-40" dirty="0" smtClean="0">
                <a:ln>
                  <a:solidFill>
                    <a:srgbClr val="000000"/>
                  </a:solidFill>
                </a:ln>
              </a:rPr>
              <a:t>NUNCA</a:t>
            </a:r>
            <a:r>
              <a:rPr lang="en-US" sz="1500" u="none" spc="-40" dirty="0" smtClean="0">
                <a:ln>
                  <a:solidFill>
                    <a:srgbClr val="000000"/>
                  </a:solidFill>
                </a:ln>
              </a:rPr>
              <a:t> puede perderlo</a:t>
            </a:r>
            <a:endParaRPr lang="en-US" sz="1500" u="none" spc="-40" dirty="0">
              <a:ln>
                <a:solidFill>
                  <a:srgbClr val="000000"/>
                </a:solidFill>
              </a:ln>
            </a:endParaRPr>
          </a:p>
        </p:txBody>
      </p:sp>
      <p:sp>
        <p:nvSpPr>
          <p:cNvPr id="11" name="TextBox 10"/>
          <p:cNvSpPr txBox="1"/>
          <p:nvPr/>
        </p:nvSpPr>
        <p:spPr>
          <a:xfrm>
            <a:off x="914631" y="1172126"/>
            <a:ext cx="3801144" cy="192360"/>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r>
              <a:rPr lang="en-US" sz="1500" dirty="0"/>
              <a:t>No importa lo que s</a:t>
            </a:r>
            <a:r>
              <a:rPr lang="en-US" sz="1500" dirty="0" smtClean="0"/>
              <a:t>u </a:t>
            </a:r>
            <a:r>
              <a:rPr lang="en-US" sz="1500" u="sng" dirty="0" smtClean="0"/>
              <a:t>CARNE</a:t>
            </a:r>
            <a:r>
              <a:rPr lang="en-US" sz="1500" dirty="0" smtClean="0"/>
              <a:t> haga</a:t>
            </a:r>
            <a:endParaRPr lang="en-US" sz="1500" dirty="0"/>
          </a:p>
        </p:txBody>
      </p:sp>
      <p:sp>
        <p:nvSpPr>
          <p:cNvPr id="16" name="TextBox 15"/>
          <p:cNvSpPr txBox="1"/>
          <p:nvPr/>
        </p:nvSpPr>
        <p:spPr>
          <a:xfrm>
            <a:off x="0" y="602576"/>
            <a:ext cx="4572000" cy="192360"/>
          </a:xfrm>
          <a:prstGeom prst="rect">
            <a:avLst/>
          </a:prstGeom>
          <a:noFill/>
        </p:spPr>
        <p:txBody>
          <a:bodyPr wrap="square" lIns="45720" tIns="0" rIns="0" bIns="0" rtlCol="0">
            <a:spAutoFit/>
          </a:bodyPr>
          <a:lstStyle>
            <a:defPPr>
              <a:defRPr lang="en-US"/>
            </a:defPPr>
            <a:lvl1pPr>
              <a:lnSpc>
                <a:spcPts val="1500"/>
              </a:lnSpc>
              <a:defRPr sz="2000" b="1" u="none">
                <a:ln w="12700">
                  <a:solidFill>
                    <a:srgbClr val="821A08"/>
                  </a:solidFill>
                </a:ln>
                <a:solidFill>
                  <a:schemeClr val="tx1"/>
                </a:solidFill>
              </a:defRPr>
            </a:lvl1pPr>
          </a:lstStyle>
          <a:p>
            <a:r>
              <a:rPr lang="en-US" spc="-40" dirty="0" smtClean="0">
                <a:ln w="12700">
                  <a:solidFill>
                    <a:srgbClr val="5968B0"/>
                  </a:solidFill>
                </a:ln>
              </a:rPr>
              <a:t>Tiene la </a:t>
            </a:r>
            <a:r>
              <a:rPr lang="en-US" u="sng" spc="-40" dirty="0">
                <a:ln w="12700">
                  <a:solidFill>
                    <a:srgbClr val="5968B0"/>
                  </a:solidFill>
                </a:ln>
              </a:rPr>
              <a:t>IMPOSIBILIDAD DE </a:t>
            </a:r>
            <a:r>
              <a:rPr lang="en-US" u="sng" spc="-40" dirty="0" smtClean="0">
                <a:ln w="12700">
                  <a:solidFill>
                    <a:srgbClr val="5968B0"/>
                  </a:solidFill>
                </a:ln>
              </a:rPr>
              <a:t>PECAR</a:t>
            </a:r>
            <a:endParaRPr lang="en-US" u="sng" spc="-40" dirty="0">
              <a:ln w="12700">
                <a:solidFill>
                  <a:srgbClr val="5968B0"/>
                </a:solidFill>
              </a:ln>
            </a:endParaRPr>
          </a:p>
        </p:txBody>
      </p:sp>
      <p:sp>
        <p:nvSpPr>
          <p:cNvPr id="19" name="TextBox 18"/>
          <p:cNvSpPr txBox="1"/>
          <p:nvPr/>
        </p:nvSpPr>
        <p:spPr>
          <a:xfrm>
            <a:off x="240085" y="891913"/>
            <a:ext cx="4267200" cy="192360"/>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r>
              <a:rPr lang="en-US" sz="1500" spc="-50" dirty="0"/>
              <a:t>S</a:t>
            </a:r>
            <a:r>
              <a:rPr lang="en-US" sz="1500" spc="-50" dirty="0" smtClean="0"/>
              <a:t>u </a:t>
            </a:r>
            <a:r>
              <a:rPr lang="en-US" sz="1500" u="sng" spc="-50" dirty="0"/>
              <a:t>ESPÍRITU</a:t>
            </a:r>
            <a:r>
              <a:rPr lang="en-US" sz="1500" spc="-50" dirty="0" smtClean="0"/>
              <a:t> </a:t>
            </a:r>
            <a:r>
              <a:rPr lang="en-US" sz="1500" spc="-50" dirty="0"/>
              <a:t>e</a:t>
            </a:r>
            <a:r>
              <a:rPr lang="en-US" sz="1500" spc="-50" dirty="0" smtClean="0"/>
              <a:t>s </a:t>
            </a:r>
            <a:r>
              <a:rPr lang="en-US" sz="1500" spc="-50" dirty="0"/>
              <a:t>100% </a:t>
            </a:r>
            <a:r>
              <a:rPr lang="en-US" sz="1500" spc="-50" dirty="0" smtClean="0"/>
              <a:t>perfecto y no puede pecar</a:t>
            </a:r>
            <a:endParaRPr lang="en-US" sz="1500" spc="-50" dirty="0"/>
          </a:p>
        </p:txBody>
      </p:sp>
      <p:sp>
        <p:nvSpPr>
          <p:cNvPr id="21" name="TextBox 20"/>
          <p:cNvSpPr txBox="1"/>
          <p:nvPr/>
        </p:nvSpPr>
        <p:spPr>
          <a:xfrm>
            <a:off x="58360" y="2654676"/>
            <a:ext cx="4572000" cy="192360"/>
          </a:xfrm>
          <a:prstGeom prst="rect">
            <a:avLst/>
          </a:prstGeom>
          <a:noFill/>
        </p:spPr>
        <p:txBody>
          <a:bodyPr wrap="square" lIns="0" tIns="0" rIns="0" bIns="0" rtlCol="0">
            <a:spAutoFit/>
          </a:bodyPr>
          <a:lstStyle>
            <a:defPPr>
              <a:defRPr lang="en-US"/>
            </a:defPPr>
            <a:lvl1pPr>
              <a:lnSpc>
                <a:spcPts val="1500"/>
              </a:lnSpc>
              <a:defRPr sz="2000" b="1" u="none">
                <a:ln w="12700">
                  <a:solidFill>
                    <a:srgbClr val="821A08"/>
                  </a:solidFill>
                </a:ln>
                <a:solidFill>
                  <a:schemeClr val="tx1"/>
                </a:solidFill>
              </a:defRPr>
            </a:lvl1pPr>
          </a:lstStyle>
          <a:p>
            <a:r>
              <a:rPr lang="es-ES" sz="1700" spc="-60" dirty="0">
                <a:ln w="12700">
                  <a:solidFill>
                    <a:srgbClr val="5968B0"/>
                  </a:solidFill>
                </a:ln>
              </a:rPr>
              <a:t>Incluso si </a:t>
            </a:r>
            <a:r>
              <a:rPr lang="es-ES" sz="1700" spc="-60" dirty="0" smtClean="0">
                <a:ln w="12700">
                  <a:solidFill>
                    <a:srgbClr val="5968B0"/>
                  </a:solidFill>
                </a:ln>
              </a:rPr>
              <a:t>se convierte </a:t>
            </a:r>
            <a:r>
              <a:rPr lang="es-ES" sz="1700" spc="-60" dirty="0">
                <a:ln w="12700">
                  <a:solidFill>
                    <a:srgbClr val="5968B0"/>
                  </a:solidFill>
                </a:ln>
              </a:rPr>
              <a:t>en un asesino en serie</a:t>
            </a:r>
            <a:endParaRPr lang="en-US" sz="1700" spc="-60" dirty="0">
              <a:ln w="12700">
                <a:solidFill>
                  <a:srgbClr val="5968B0"/>
                </a:solidFill>
              </a:ln>
            </a:endParaRPr>
          </a:p>
        </p:txBody>
      </p:sp>
      <p:sp>
        <p:nvSpPr>
          <p:cNvPr id="22" name="TextBox 21"/>
          <p:cNvSpPr txBox="1"/>
          <p:nvPr/>
        </p:nvSpPr>
        <p:spPr>
          <a:xfrm>
            <a:off x="428444" y="2943020"/>
            <a:ext cx="3838758" cy="192360"/>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r>
              <a:rPr lang="es-ES" sz="1500" dirty="0"/>
              <a:t>¡Porque Jesús </a:t>
            </a:r>
            <a:r>
              <a:rPr lang="es-ES" sz="1500" u="sng" dirty="0"/>
              <a:t>NO</a:t>
            </a:r>
            <a:r>
              <a:rPr lang="es-ES" sz="1500" dirty="0"/>
              <a:t> </a:t>
            </a:r>
            <a:r>
              <a:rPr lang="es-ES" sz="1500" dirty="0" smtClean="0"/>
              <a:t>fue </a:t>
            </a:r>
            <a:r>
              <a:rPr lang="es-ES" sz="1500" dirty="0"/>
              <a:t>un asesino en serie!</a:t>
            </a:r>
            <a:endParaRPr lang="en-US" sz="1500" dirty="0"/>
          </a:p>
        </p:txBody>
      </p:sp>
      <p:sp>
        <p:nvSpPr>
          <p:cNvPr id="12" name="Rectangle 11"/>
          <p:cNvSpPr/>
          <p:nvPr/>
        </p:nvSpPr>
        <p:spPr>
          <a:xfrm rot="5400000">
            <a:off x="2280493" y="1137933"/>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4648199" y="25646"/>
            <a:ext cx="3275868" cy="4154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1Juan </a:t>
            </a:r>
            <a:r>
              <a:rPr lang="en-US" i="1" dirty="0"/>
              <a:t>3:9 </a:t>
            </a:r>
            <a:r>
              <a:rPr lang="es-ES" i="1" dirty="0"/>
              <a:t>Todo aquel que es nacido de Dios, no peca, porque su simiente permanece en él; y no puede pecar, porque es nacido de Dios</a:t>
            </a:r>
            <a:r>
              <a:rPr lang="es-ES" i="1" dirty="0" smtClean="0"/>
              <a:t>.</a:t>
            </a:r>
          </a:p>
        </p:txBody>
      </p:sp>
      <p:sp>
        <p:nvSpPr>
          <p:cNvPr id="14" name="TextBox 13"/>
          <p:cNvSpPr txBox="1"/>
          <p:nvPr/>
        </p:nvSpPr>
        <p:spPr>
          <a:xfrm>
            <a:off x="4648199" y="597166"/>
            <a:ext cx="3275868" cy="4154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Hebreos </a:t>
            </a:r>
            <a:r>
              <a:rPr lang="en-US" i="1" dirty="0"/>
              <a:t>12:23 </a:t>
            </a:r>
            <a:r>
              <a:rPr lang="es-ES" i="1" dirty="0"/>
              <a:t>a la congregación general e iglesia de los primogénitos que están inscritos en el cielo, y a Dios el Juez de todos, y a los espíritus de los justos hechos perfectos</a:t>
            </a:r>
            <a:r>
              <a:rPr lang="es-ES" i="1" dirty="0" smtClean="0"/>
              <a:t>,</a:t>
            </a:r>
          </a:p>
        </p:txBody>
      </p:sp>
      <p:sp>
        <p:nvSpPr>
          <p:cNvPr id="15" name="TextBox 14"/>
          <p:cNvSpPr txBox="1"/>
          <p:nvPr/>
        </p:nvSpPr>
        <p:spPr>
          <a:xfrm>
            <a:off x="4648199" y="1168686"/>
            <a:ext cx="3275868" cy="4154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Romanos </a:t>
            </a:r>
            <a:r>
              <a:rPr lang="en-US" i="1" dirty="0"/>
              <a:t>8:8 </a:t>
            </a:r>
            <a:r>
              <a:rPr lang="es-ES" i="1" dirty="0"/>
              <a:t> Así que, los que están en la carne no pueden agradar a Dios.9Mas vosotros no estáis en la carne, sino en el Espíritu, si es que el Espíritu de Dios mora en vosotros</a:t>
            </a:r>
            <a:r>
              <a:rPr lang="es-ES" i="1" dirty="0" smtClean="0"/>
              <a:t>.</a:t>
            </a:r>
            <a:r>
              <a:rPr lang="en-US" i="1" dirty="0" smtClean="0"/>
              <a:t>.</a:t>
            </a:r>
            <a:endParaRPr lang="en-US" i="1" dirty="0"/>
          </a:p>
        </p:txBody>
      </p:sp>
      <p:sp>
        <p:nvSpPr>
          <p:cNvPr id="2" name="TextBox 1"/>
          <p:cNvSpPr txBox="1"/>
          <p:nvPr/>
        </p:nvSpPr>
        <p:spPr>
          <a:xfrm>
            <a:off x="4648200" y="1740206"/>
            <a:ext cx="3276600" cy="415498"/>
          </a:xfrm>
          <a:prstGeom prst="rect">
            <a:avLst/>
          </a:prstGeom>
          <a:solidFill>
            <a:schemeClr val="tx1"/>
          </a:solidFill>
        </p:spPr>
        <p:txBody>
          <a:bodyPr wrap="square" lIns="0" tIns="0" rIns="0" bIns="0" rtlCol="0">
            <a:spAutoFit/>
          </a:bodyPr>
          <a:lstStyle>
            <a:defPPr>
              <a:defRPr lang="en-US"/>
            </a:defPPr>
            <a:lvl1pPr algn="ctr">
              <a:defRPr sz="900"/>
            </a:lvl1pPr>
          </a:lstStyle>
          <a:p>
            <a:pPr>
              <a:tabLst>
                <a:tab pos="1316038" algn="l"/>
              </a:tabLst>
            </a:pPr>
            <a:r>
              <a:rPr lang="en-US" i="1" dirty="0" err="1" smtClean="0"/>
              <a:t>Filipenses</a:t>
            </a:r>
            <a:r>
              <a:rPr lang="en-US" i="1" dirty="0" smtClean="0"/>
              <a:t> 3:9</a:t>
            </a:r>
            <a:r>
              <a:rPr lang="en-US" i="1" dirty="0"/>
              <a:t> </a:t>
            </a:r>
            <a:r>
              <a:rPr lang="es-ES" i="1" dirty="0"/>
              <a:t>y ser hallado en Él, no teniendo mi propia justicia, que es de la ley, sino la que es por la fe de Cristo, la justicia que es de Dios por la fe;</a:t>
            </a:r>
            <a:r>
              <a:rPr lang="en-US" i="1" dirty="0"/>
              <a:t> </a:t>
            </a:r>
          </a:p>
        </p:txBody>
      </p:sp>
      <p:sp>
        <p:nvSpPr>
          <p:cNvPr id="18" name="TextBox 17"/>
          <p:cNvSpPr txBox="1"/>
          <p:nvPr/>
        </p:nvSpPr>
        <p:spPr>
          <a:xfrm>
            <a:off x="4648200" y="2311728"/>
            <a:ext cx="3276600" cy="276999"/>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Juan </a:t>
            </a:r>
            <a:r>
              <a:rPr lang="en-US" i="1" dirty="0"/>
              <a:t>10:28 </a:t>
            </a:r>
            <a:r>
              <a:rPr lang="es-ES" i="1" dirty="0"/>
              <a:t>y yo les doy vida eterna, y no perecerán jamás, ni nadie las arrebatará de mi mano</a:t>
            </a:r>
            <a:r>
              <a:rPr lang="es-ES" i="1" dirty="0" smtClean="0"/>
              <a:t>.</a:t>
            </a:r>
          </a:p>
        </p:txBody>
      </p:sp>
      <p:sp>
        <p:nvSpPr>
          <p:cNvPr id="20" name="TextBox 19"/>
          <p:cNvSpPr txBox="1"/>
          <p:nvPr/>
        </p:nvSpPr>
        <p:spPr>
          <a:xfrm>
            <a:off x="4648200" y="2719127"/>
            <a:ext cx="3276600" cy="4154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1Juan </a:t>
            </a:r>
            <a:r>
              <a:rPr lang="en-US" i="1" dirty="0"/>
              <a:t>3:5 </a:t>
            </a:r>
            <a:r>
              <a:rPr lang="es-ES" i="1" dirty="0"/>
              <a:t>Y sabéis que Él apareció para quitar nuestros pecados, y no hay pecado en Él</a:t>
            </a:r>
            <a:r>
              <a:rPr lang="es-ES" i="1" dirty="0" smtClean="0"/>
              <a:t>.</a:t>
            </a:r>
            <a:r>
              <a:rPr lang="en-US" i="1" dirty="0" smtClean="0"/>
              <a:t> 1Pedro </a:t>
            </a:r>
            <a:r>
              <a:rPr lang="en-US" i="1" dirty="0"/>
              <a:t>2:22 </a:t>
            </a:r>
            <a:r>
              <a:rPr lang="es-ES" dirty="0"/>
              <a:t> </a:t>
            </a:r>
            <a:r>
              <a:rPr lang="es-ES" i="1" dirty="0"/>
              <a:t>El cual no hizo pecado; ni fue hallado engaño en su boca</a:t>
            </a:r>
            <a:r>
              <a:rPr lang="es-ES" i="1" dirty="0" smtClean="0"/>
              <a:t>:</a:t>
            </a:r>
          </a:p>
        </p:txBody>
      </p:sp>
    </p:spTree>
    <p:extLst>
      <p:ext uri="{BB962C8B-B14F-4D97-AF65-F5344CB8AC3E}">
        <p14:creationId xmlns:p14="http://schemas.microsoft.com/office/powerpoint/2010/main" val="1545198345"/>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2"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2"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2"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2" nodeType="clickEffect">
                                  <p:stCondLst>
                                    <p:cond delay="0"/>
                                  </p:stCondLst>
                                  <p:childTnLst>
                                    <p:set>
                                      <p:cBhvr>
                                        <p:cTn id="21"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Click" delay="0">
                    <p:tgtEl>
                      <p:spTgt spid="18"/>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2"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7" restart="whenNotActive" fill="hold" evtFilter="cancelBubble" nodeType="interactiveSeq">
                <p:stCondLst>
                  <p:cond evt="onClick" delay="0">
                    <p:tgtEl>
                      <p:spTgt spid="20"/>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2" nodeType="clickEffect">
                                  <p:stCondLst>
                                    <p:cond delay="0"/>
                                  </p:stCondLst>
                                  <p:childTnLst>
                                    <p:set>
                                      <p:cBhvr>
                                        <p:cTn id="31"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2" restart="whenNotActive" fill="hold" evtFilter="cancelBubble" nodeType="interactiveSeq">
                <p:stCondLst>
                  <p:cond evt="onClick" delay="0">
                    <p:tgtEl>
                      <p:spTgt spid="16"/>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42" presetClass="path" presetSubtype="0" accel="50000" decel="50000" fill="hold" grpId="1" nodeType="withEffect">
                                  <p:stCondLst>
                                    <p:cond delay="0"/>
                                  </p:stCondLst>
                                  <p:childTnLst>
                                    <p:animMotion origin="layout" path="M 0 -3.33333E-6 L -0.875 -3.33333E-6 " pathEditMode="relative" rAng="0" ptsTypes="AA">
                                      <p:cBhvr>
                                        <p:cTn id="38" dur="200" fill="hold"/>
                                        <p:tgtEl>
                                          <p:spTgt spid="13"/>
                                        </p:tgtEl>
                                        <p:attrNameLst>
                                          <p:attrName>ppt_x</p:attrName>
                                          <p:attrName>ppt_y</p:attrName>
                                        </p:attrNameLst>
                                      </p:cBhvr>
                                      <p:rCtr x="-43750" y="0"/>
                                    </p:animMotion>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9"/>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childTnLst>
                                </p:cTn>
                              </p:par>
                              <p:par>
                                <p:cTn id="44" presetID="42" presetClass="path" presetSubtype="0" accel="50000" decel="50000" fill="hold" grpId="1" nodeType="withEffect">
                                  <p:stCondLst>
                                    <p:cond delay="0"/>
                                  </p:stCondLst>
                                  <p:childTnLst>
                                    <p:animMotion origin="layout" path="M 0 0 L -0.875 0 " pathEditMode="relative" rAng="0" ptsTypes="AA">
                                      <p:cBhvr>
                                        <p:cTn id="45" dur="200" fill="hold"/>
                                        <p:tgtEl>
                                          <p:spTgt spid="14"/>
                                        </p:tgtEl>
                                        <p:attrNameLst>
                                          <p:attrName>ppt_x</p:attrName>
                                          <p:attrName>ppt_y</p:attrName>
                                        </p:attrNameLst>
                                      </p:cBhvr>
                                      <p:rCtr x="-43750" y="0"/>
                                    </p:animMotion>
                                  </p:childTnLst>
                                </p:cTn>
                              </p:par>
                            </p:childTnLst>
                          </p:cTn>
                        </p:par>
                      </p:childTnLst>
                    </p:cTn>
                  </p:par>
                </p:childTnLst>
              </p:cTn>
              <p:nextCondLst>
                <p:cond evt="onClick" delay="0">
                  <p:tgtEl>
                    <p:spTgt spid="19"/>
                  </p:tgtEl>
                </p:cond>
              </p:nextCondLst>
            </p:seq>
            <p:seq concurrent="1" nextAc="seek">
              <p:cTn id="46" restart="whenNotActive" fill="hold" evtFilter="cancelBubble" nodeType="interactiveSeq">
                <p:stCondLst>
                  <p:cond evt="onClick" delay="0">
                    <p:tgtEl>
                      <p:spTgt spid="11"/>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42" presetClass="path" presetSubtype="0" accel="50000" decel="50000" fill="hold" grpId="1" nodeType="withEffect">
                                  <p:stCondLst>
                                    <p:cond delay="0"/>
                                  </p:stCondLst>
                                  <p:childTnLst>
                                    <p:animMotion origin="layout" path="M 0 3.33333E-6 L -0.875 3.33333E-6 " pathEditMode="relative" rAng="0" ptsTypes="AA">
                                      <p:cBhvr>
                                        <p:cTn id="52" dur="200" fill="hold"/>
                                        <p:tgtEl>
                                          <p:spTgt spid="15"/>
                                        </p:tgtEl>
                                        <p:attrNameLst>
                                          <p:attrName>ppt_x</p:attrName>
                                          <p:attrName>ppt_y</p:attrName>
                                        </p:attrNameLst>
                                      </p:cBhvr>
                                      <p:rCtr x="-43750" y="0"/>
                                    </p:animMotion>
                                  </p:childTnLst>
                                </p:cTn>
                              </p:par>
                            </p:childTnLst>
                          </p:cTn>
                        </p:par>
                      </p:childTnLst>
                    </p:cTn>
                  </p:par>
                </p:childTnLst>
              </p:cTn>
              <p:nextCondLst>
                <p:cond evt="onClick" delay="0">
                  <p:tgtEl>
                    <p:spTgt spid="11"/>
                  </p:tgtEl>
                </p:cond>
              </p:nextCondLst>
            </p:seq>
            <p:seq concurrent="1" nextAc="seek">
              <p:cTn id="53" restart="whenNotActive" fill="hold" evtFilter="cancelBubble" nodeType="interactiveSeq">
                <p:stCondLst>
                  <p:cond evt="onClick" delay="0">
                    <p:tgtEl>
                      <p:spTgt spid="9"/>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
                                        </p:tgtEl>
                                        <p:attrNameLst>
                                          <p:attrName>style.visibility</p:attrName>
                                        </p:attrNameLst>
                                      </p:cBhvr>
                                      <p:to>
                                        <p:strVal val="visible"/>
                                      </p:to>
                                    </p:set>
                                  </p:childTnLst>
                                </p:cTn>
                              </p:par>
                              <p:par>
                                <p:cTn id="58" presetID="42" presetClass="path" presetSubtype="0" accel="50000" decel="50000" fill="hold" grpId="1" nodeType="withEffect">
                                  <p:stCondLst>
                                    <p:cond delay="0"/>
                                  </p:stCondLst>
                                  <p:childTnLst>
                                    <p:animMotion origin="layout" path="M 0 -3.33333E-6 L -0.875 -3.33333E-6 " pathEditMode="relative" rAng="0" ptsTypes="AA">
                                      <p:cBhvr>
                                        <p:cTn id="59" dur="200" fill="hold"/>
                                        <p:tgtEl>
                                          <p:spTgt spid="2"/>
                                        </p:tgtEl>
                                        <p:attrNameLst>
                                          <p:attrName>ppt_x</p:attrName>
                                          <p:attrName>ppt_y</p:attrName>
                                        </p:attrNameLst>
                                      </p:cBhvr>
                                      <p:rCtr x="-43750" y="0"/>
                                    </p:animMotion>
                                  </p:childTnLst>
                                </p:cTn>
                              </p:par>
                            </p:childTnLst>
                          </p:cTn>
                        </p:par>
                      </p:childTnLst>
                    </p:cTn>
                  </p:par>
                </p:childTnLst>
              </p:cTn>
              <p:nextCondLst>
                <p:cond evt="onClick" delay="0">
                  <p:tgtEl>
                    <p:spTgt spid="9"/>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par>
                                <p:cTn id="65" presetID="42" presetClass="path" presetSubtype="0" accel="50000" decel="50000" fill="hold" grpId="1" nodeType="withEffect">
                                  <p:stCondLst>
                                    <p:cond delay="0"/>
                                  </p:stCondLst>
                                  <p:childTnLst>
                                    <p:animMotion origin="layout" path="M 0 1.11022E-16 L -0.875 1.11022E-16 " pathEditMode="relative" rAng="0" ptsTypes="AA">
                                      <p:cBhvr>
                                        <p:cTn id="66" dur="200" fill="hold"/>
                                        <p:tgtEl>
                                          <p:spTgt spid="18"/>
                                        </p:tgtEl>
                                        <p:attrNameLst>
                                          <p:attrName>ppt_x</p:attrName>
                                          <p:attrName>ppt_y</p:attrName>
                                        </p:attrNameLst>
                                      </p:cBhvr>
                                      <p:rCtr x="-43750" y="0"/>
                                    </p:animMotion>
                                  </p:childTnLst>
                                </p:cTn>
                              </p:par>
                            </p:childTnLst>
                          </p:cTn>
                        </p:par>
                      </p:childTnLst>
                    </p:cTn>
                  </p:par>
                </p:childTnLst>
              </p:cTn>
              <p:nextCondLst>
                <p:cond evt="onClick" delay="0">
                  <p:tgtEl>
                    <p:spTgt spid="8"/>
                  </p:tgtEl>
                </p:cond>
              </p:nextCondLst>
            </p:seq>
            <p:seq concurrent="1" nextAc="seek">
              <p:cTn id="67" restart="whenNotActive" fill="hold" evtFilter="cancelBubble" nodeType="interactiveSeq">
                <p:stCondLst>
                  <p:cond evt="onClick" delay="0">
                    <p:tgtEl>
                      <p:spTgt spid="22"/>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par>
                                <p:cTn id="72" presetID="42" presetClass="path" presetSubtype="0" accel="50000" decel="50000" fill="hold" grpId="1" nodeType="withEffect">
                                  <p:stCondLst>
                                    <p:cond delay="0"/>
                                  </p:stCondLst>
                                  <p:childTnLst>
                                    <p:animMotion origin="layout" path="M 0 3.33333E-6 L -0.875 3.33333E-6 " pathEditMode="relative" rAng="0" ptsTypes="AA">
                                      <p:cBhvr>
                                        <p:cTn id="73" dur="200" fill="hold"/>
                                        <p:tgtEl>
                                          <p:spTgt spid="20"/>
                                        </p:tgtEl>
                                        <p:attrNameLst>
                                          <p:attrName>ppt_x</p:attrName>
                                          <p:attrName>ppt_y</p:attrName>
                                        </p:attrNameLst>
                                      </p:cBhvr>
                                      <p:rCtr x="-43750" y="0"/>
                                    </p:animMotion>
                                  </p:childTnLst>
                                </p:cTn>
                              </p:par>
                            </p:childTnLst>
                          </p:cTn>
                        </p:par>
                      </p:childTnLst>
                    </p:cTn>
                  </p:par>
                </p:childTnLst>
              </p:cTn>
              <p:nextCondLst>
                <p:cond evt="onClick" delay="0">
                  <p:tgtEl>
                    <p:spTgt spid="22"/>
                  </p:tgtEl>
                </p:cond>
              </p:nextCondLst>
            </p:seq>
          </p:childTnLst>
        </p:cTn>
      </p:par>
    </p:tnLst>
    <p:bldLst>
      <p:bldP spid="13" grpId="0" animBg="1"/>
      <p:bldP spid="13" grpId="1" animBg="1"/>
      <p:bldP spid="13" grpId="2" animBg="1"/>
      <p:bldP spid="14" grpId="0" animBg="1"/>
      <p:bldP spid="14" grpId="1" animBg="1"/>
      <p:bldP spid="14" grpId="2" animBg="1"/>
      <p:bldP spid="15" grpId="0" animBg="1"/>
      <p:bldP spid="15" grpId="1" animBg="1"/>
      <p:bldP spid="15" grpId="2" animBg="1"/>
      <p:bldP spid="2" grpId="0" animBg="1"/>
      <p:bldP spid="2" grpId="1" animBg="1"/>
      <p:bldP spid="2" grpId="2" animBg="1"/>
      <p:bldP spid="18" grpId="0" animBg="1"/>
      <p:bldP spid="18" grpId="1" animBg="1"/>
      <p:bldP spid="18" grpId="2" animBg="1"/>
      <p:bldP spid="20" grpId="0" animBg="1"/>
      <p:bldP spid="20" grpId="1" animBg="1"/>
      <p:bldP spid="20" grpId="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 y="58151"/>
            <a:ext cx="4572001" cy="807913"/>
          </a:xfrm>
          <a:prstGeom prst="rect">
            <a:avLst/>
          </a:prstGeom>
          <a:noFill/>
        </p:spPr>
        <p:txBody>
          <a:bodyPr wrap="square" lIns="9144" tIns="0" rIns="9144" bIns="0" rtlCol="0">
            <a:spAutoFit/>
          </a:bodyPr>
          <a:lstStyle>
            <a:defPPr>
              <a:defRPr lang="en-US"/>
            </a:defPPr>
            <a:lvl1pPr>
              <a:defRPr sz="2000" b="1" spc="-60">
                <a:ln w="9525">
                  <a:solidFill>
                    <a:schemeClr val="bg1"/>
                  </a:solidFill>
                </a:ln>
                <a:solidFill>
                  <a:srgbClr val="5968B0"/>
                </a:solidFill>
                <a:latin typeface="Arial Black" panose="020B0A04020102020204" pitchFamily="34" charset="0"/>
              </a:defRPr>
            </a:lvl1pPr>
          </a:lstStyle>
          <a:p>
            <a:pPr algn="ctr">
              <a:lnSpc>
                <a:spcPts val="2100"/>
              </a:lnSpc>
            </a:pPr>
            <a:r>
              <a:rPr lang="es-ES" dirty="0">
                <a:ln w="12700">
                  <a:solidFill>
                    <a:srgbClr val="5968B0"/>
                  </a:solidFill>
                </a:ln>
                <a:solidFill>
                  <a:schemeClr val="tx1"/>
                </a:solidFill>
                <a:latin typeface="Arial" charset="0"/>
              </a:rPr>
              <a:t>Dentro de unos años, alguien </a:t>
            </a:r>
            <a:r>
              <a:rPr lang="es-ES" dirty="0" smtClean="0">
                <a:ln w="12700">
                  <a:solidFill>
                    <a:srgbClr val="5968B0"/>
                  </a:solidFill>
                </a:ln>
                <a:solidFill>
                  <a:schemeClr val="tx1"/>
                </a:solidFill>
                <a:latin typeface="Arial" charset="0"/>
              </a:rPr>
              <a:t>le </a:t>
            </a:r>
          </a:p>
          <a:p>
            <a:pPr algn="ctr">
              <a:lnSpc>
                <a:spcPts val="2100"/>
              </a:lnSpc>
            </a:pPr>
            <a:r>
              <a:rPr lang="es-ES" dirty="0" smtClean="0">
                <a:ln w="12700">
                  <a:solidFill>
                    <a:srgbClr val="5968B0"/>
                  </a:solidFill>
                </a:ln>
                <a:solidFill>
                  <a:schemeClr val="tx1"/>
                </a:solidFill>
                <a:latin typeface="Arial" charset="0"/>
              </a:rPr>
              <a:t>puede preguntar</a:t>
            </a:r>
            <a:r>
              <a:rPr lang="es-ES" dirty="0">
                <a:ln w="12700">
                  <a:solidFill>
                    <a:srgbClr val="5968B0"/>
                  </a:solidFill>
                </a:ln>
                <a:solidFill>
                  <a:schemeClr val="tx1"/>
                </a:solidFill>
                <a:latin typeface="Arial" charset="0"/>
              </a:rPr>
              <a:t>:</a:t>
            </a:r>
          </a:p>
          <a:p>
            <a:pPr algn="ctr">
              <a:lnSpc>
                <a:spcPts val="2100"/>
              </a:lnSpc>
            </a:pPr>
            <a:r>
              <a:rPr lang="es-ES" dirty="0">
                <a:ln w="12700">
                  <a:solidFill>
                    <a:srgbClr val="5968B0"/>
                  </a:solidFill>
                </a:ln>
                <a:solidFill>
                  <a:schemeClr val="tx1"/>
                </a:solidFill>
                <a:latin typeface="Arial" charset="0"/>
              </a:rPr>
              <a:t>"¿</a:t>
            </a:r>
            <a:r>
              <a:rPr lang="es-ES" dirty="0" smtClean="0">
                <a:ln w="12700">
                  <a:solidFill>
                    <a:srgbClr val="5968B0"/>
                  </a:solidFill>
                </a:ln>
                <a:solidFill>
                  <a:schemeClr val="tx1"/>
                </a:solidFill>
                <a:latin typeface="Arial" charset="0"/>
              </a:rPr>
              <a:t>Va </a:t>
            </a:r>
            <a:r>
              <a:rPr lang="es-ES" dirty="0">
                <a:ln w="12700">
                  <a:solidFill>
                    <a:srgbClr val="5968B0"/>
                  </a:solidFill>
                </a:ln>
                <a:solidFill>
                  <a:schemeClr val="tx1"/>
                </a:solidFill>
                <a:latin typeface="Arial" charset="0"/>
              </a:rPr>
              <a:t>a ir al cielo cuando </a:t>
            </a:r>
            <a:r>
              <a:rPr lang="es-ES" dirty="0" smtClean="0">
                <a:ln w="12700">
                  <a:solidFill>
                    <a:srgbClr val="5968B0"/>
                  </a:solidFill>
                </a:ln>
                <a:solidFill>
                  <a:schemeClr val="tx1"/>
                </a:solidFill>
                <a:latin typeface="Arial" charset="0"/>
              </a:rPr>
              <a:t>mueras"?</a:t>
            </a:r>
            <a:endParaRPr lang="en-US" dirty="0">
              <a:ln w="12700">
                <a:solidFill>
                  <a:srgbClr val="5968B0"/>
                </a:solidFill>
              </a:ln>
              <a:solidFill>
                <a:schemeClr val="tx1"/>
              </a:solidFill>
              <a:latin typeface="Arial" charset="0"/>
            </a:endParaRPr>
          </a:p>
        </p:txBody>
      </p:sp>
      <p:sp>
        <p:nvSpPr>
          <p:cNvPr id="6" name="Rectangle 5"/>
          <p:cNvSpPr/>
          <p:nvPr/>
        </p:nvSpPr>
        <p:spPr>
          <a:xfrm rot="5400000">
            <a:off x="2280493" y="1138713"/>
            <a:ext cx="1143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tx1"/>
              </a:solidFill>
            </a:endParaRPr>
          </a:p>
        </p:txBody>
      </p:sp>
      <p:sp>
        <p:nvSpPr>
          <p:cNvPr id="15" name="Rectangle 14"/>
          <p:cNvSpPr/>
          <p:nvPr/>
        </p:nvSpPr>
        <p:spPr>
          <a:xfrm>
            <a:off x="644104" y="3127661"/>
            <a:ext cx="1188720" cy="3429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tx1"/>
              </a:solidFill>
            </a:endParaRPr>
          </a:p>
        </p:txBody>
      </p:sp>
      <p:sp>
        <p:nvSpPr>
          <p:cNvPr id="11" name="TextBox 10"/>
          <p:cNvSpPr txBox="1"/>
          <p:nvPr/>
        </p:nvSpPr>
        <p:spPr>
          <a:xfrm>
            <a:off x="11710" y="2120665"/>
            <a:ext cx="4572000" cy="615553"/>
          </a:xfrm>
          <a:prstGeom prst="rect">
            <a:avLst/>
          </a:prstGeom>
          <a:noFill/>
        </p:spPr>
        <p:txBody>
          <a:bodyPr wrap="square" lIns="18288" tIns="0" rIns="18288" bIns="0" rtlCol="0">
            <a:spAutoFit/>
          </a:bodyPr>
          <a:lstStyle>
            <a:defPPr>
              <a:defRPr lang="en-US"/>
            </a:defPPr>
            <a:lvl1pPr algn="ctr">
              <a:defRPr sz="1800" b="1" spc="-40"/>
            </a:lvl1pPr>
          </a:lstStyle>
          <a:p>
            <a:pPr>
              <a:lnSpc>
                <a:spcPts val="2400"/>
              </a:lnSpc>
            </a:pPr>
            <a:r>
              <a:rPr lang="en-US" sz="2100" dirty="0">
                <a:ln>
                  <a:solidFill>
                    <a:schemeClr val="bg1"/>
                  </a:solidFill>
                </a:ln>
                <a:solidFill>
                  <a:schemeClr val="tx1"/>
                </a:solidFill>
              </a:rPr>
              <a:t>Porque… </a:t>
            </a:r>
          </a:p>
          <a:p>
            <a:pPr>
              <a:lnSpc>
                <a:spcPts val="2400"/>
              </a:lnSpc>
            </a:pPr>
            <a:r>
              <a:rPr lang="en-US" sz="2100" dirty="0" smtClean="0">
                <a:ln>
                  <a:solidFill>
                    <a:schemeClr val="bg1"/>
                  </a:solidFill>
                </a:ln>
                <a:solidFill>
                  <a:schemeClr val="tx1"/>
                </a:solidFill>
              </a:rPr>
              <a:t>Tengo </a:t>
            </a:r>
            <a:r>
              <a:rPr lang="en-US" sz="2100" u="sng" dirty="0" smtClean="0">
                <a:ln>
                  <a:solidFill>
                    <a:schemeClr val="bg1"/>
                  </a:solidFill>
                </a:ln>
                <a:solidFill>
                  <a:schemeClr val="tx1"/>
                </a:solidFill>
              </a:rPr>
              <a:t>La Justicia de Dios</a:t>
            </a:r>
            <a:r>
              <a:rPr lang="en-US" sz="2100" dirty="0" smtClean="0">
                <a:ln>
                  <a:solidFill>
                    <a:schemeClr val="bg1"/>
                  </a:solidFill>
                </a:ln>
                <a:solidFill>
                  <a:schemeClr val="tx1"/>
                </a:solidFill>
              </a:rPr>
              <a:t>.</a:t>
            </a:r>
            <a:endParaRPr lang="en-US" sz="2100" dirty="0">
              <a:ln>
                <a:solidFill>
                  <a:schemeClr val="bg1"/>
                </a:solidFill>
              </a:ln>
              <a:solidFill>
                <a:schemeClr val="tx1"/>
              </a:solidFill>
            </a:endParaRPr>
          </a:p>
        </p:txBody>
      </p:sp>
      <p:sp>
        <p:nvSpPr>
          <p:cNvPr id="9" name="TextBox 8"/>
          <p:cNvSpPr txBox="1"/>
          <p:nvPr/>
        </p:nvSpPr>
        <p:spPr>
          <a:xfrm>
            <a:off x="-277236" y="1151162"/>
            <a:ext cx="3056856" cy="246221"/>
          </a:xfrm>
          <a:prstGeom prst="rect">
            <a:avLst/>
          </a:prstGeom>
          <a:noFill/>
        </p:spPr>
        <p:txBody>
          <a:bodyPr wrap="square" lIns="0" tIns="0" rIns="0" bIns="0" rtlCol="0">
            <a:spAutoFit/>
          </a:bodyPr>
          <a:lstStyle/>
          <a:p>
            <a:pPr algn="ctr"/>
            <a:r>
              <a:rPr lang="en-US" sz="1600" b="1" spc="-50" dirty="0">
                <a:ln>
                  <a:solidFill>
                    <a:schemeClr val="bg1"/>
                  </a:solidFill>
                </a:ln>
                <a:solidFill>
                  <a:schemeClr val="tx1"/>
                </a:solidFill>
              </a:rPr>
              <a:t>Ahora </a:t>
            </a:r>
            <a:r>
              <a:rPr lang="en-US" sz="1600" b="1" spc="-50" dirty="0" smtClean="0">
                <a:ln>
                  <a:solidFill>
                    <a:schemeClr val="bg1"/>
                  </a:solidFill>
                </a:ln>
                <a:solidFill>
                  <a:schemeClr val="tx1"/>
                </a:solidFill>
              </a:rPr>
              <a:t>puede </a:t>
            </a:r>
            <a:r>
              <a:rPr lang="en-US" sz="1600" b="1" spc="-50" dirty="0">
                <a:ln>
                  <a:solidFill>
                    <a:schemeClr val="bg1"/>
                  </a:solidFill>
                </a:ln>
                <a:solidFill>
                  <a:schemeClr val="tx1"/>
                </a:solidFill>
              </a:rPr>
              <a:t>responder…</a:t>
            </a:r>
          </a:p>
        </p:txBody>
      </p:sp>
      <p:sp>
        <p:nvSpPr>
          <p:cNvPr id="12" name="TextBox 11"/>
          <p:cNvSpPr txBox="1"/>
          <p:nvPr/>
        </p:nvSpPr>
        <p:spPr>
          <a:xfrm>
            <a:off x="2346714" y="1078091"/>
            <a:ext cx="2286001" cy="338554"/>
          </a:xfrm>
          <a:prstGeom prst="rect">
            <a:avLst/>
          </a:prstGeom>
          <a:noFill/>
        </p:spPr>
        <p:txBody>
          <a:bodyPr wrap="square" lIns="9144" tIns="0" rIns="9144" bIns="0" rtlCol="0">
            <a:spAutoFit/>
          </a:bodyPr>
          <a:lstStyle/>
          <a:p>
            <a:pPr algn="ctr"/>
            <a:r>
              <a:rPr lang="en-US" b="1" spc="-30" dirty="0" smtClean="0">
                <a:ln w="9525">
                  <a:solidFill>
                    <a:schemeClr val="bg1"/>
                  </a:solidFill>
                </a:ln>
                <a:solidFill>
                  <a:schemeClr val="tx1"/>
                </a:solidFill>
              </a:rPr>
              <a:t>Absolutamente!</a:t>
            </a:r>
            <a:endParaRPr lang="en-US" b="1" spc="-30" dirty="0">
              <a:ln w="9525">
                <a:solidFill>
                  <a:schemeClr val="bg1"/>
                </a:solidFill>
              </a:ln>
              <a:solidFill>
                <a:schemeClr val="tx1"/>
              </a:solidFill>
            </a:endParaRPr>
          </a:p>
        </p:txBody>
      </p:sp>
      <p:sp>
        <p:nvSpPr>
          <p:cNvPr id="13" name="TextBox 12"/>
          <p:cNvSpPr txBox="1"/>
          <p:nvPr/>
        </p:nvSpPr>
        <p:spPr>
          <a:xfrm>
            <a:off x="0" y="1615529"/>
            <a:ext cx="4572000" cy="261610"/>
          </a:xfrm>
          <a:prstGeom prst="rect">
            <a:avLst/>
          </a:prstGeom>
          <a:noFill/>
        </p:spPr>
        <p:txBody>
          <a:bodyPr wrap="square" lIns="0" tIns="0" rIns="0" bIns="0" rtlCol="0">
            <a:spAutoFit/>
          </a:bodyPr>
          <a:lstStyle>
            <a:defPPr>
              <a:defRPr lang="en-US"/>
            </a:defPPr>
            <a:lvl1pPr algn="ctr">
              <a:defRPr sz="2000" b="1" spc="-60">
                <a:ln w="12700">
                  <a:solidFill>
                    <a:srgbClr val="821A08"/>
                  </a:solidFill>
                </a:ln>
                <a:solidFill>
                  <a:schemeClr val="tx1"/>
                </a:solidFill>
              </a:defRPr>
            </a:lvl1pPr>
          </a:lstStyle>
          <a:p>
            <a:r>
              <a:rPr lang="es-ES" sz="1700" dirty="0">
                <a:ln w="12700">
                  <a:solidFill>
                    <a:srgbClr val="5968B0"/>
                  </a:solidFill>
                </a:ln>
              </a:rPr>
              <a:t>"¿Cómo </a:t>
            </a:r>
            <a:r>
              <a:rPr lang="es-ES" sz="1700" dirty="0" smtClean="0">
                <a:ln w="12700">
                  <a:solidFill>
                    <a:srgbClr val="5968B0"/>
                  </a:solidFill>
                </a:ln>
              </a:rPr>
              <a:t>puede </a:t>
            </a:r>
            <a:r>
              <a:rPr lang="es-ES" sz="1700" dirty="0">
                <a:ln w="12700">
                  <a:solidFill>
                    <a:srgbClr val="5968B0"/>
                  </a:solidFill>
                </a:ln>
              </a:rPr>
              <a:t>decir eso</a:t>
            </a:r>
            <a:r>
              <a:rPr lang="es-ES" sz="1700" dirty="0" smtClean="0">
                <a:ln w="12700">
                  <a:solidFill>
                    <a:srgbClr val="5968B0"/>
                  </a:solidFill>
                </a:ln>
              </a:rPr>
              <a:t>?" pueden </a:t>
            </a:r>
            <a:r>
              <a:rPr lang="es-ES" sz="1700" dirty="0">
                <a:ln w="12700">
                  <a:solidFill>
                    <a:srgbClr val="5968B0"/>
                  </a:solidFill>
                </a:ln>
              </a:rPr>
              <a:t>preguntar</a:t>
            </a:r>
            <a:r>
              <a:rPr lang="en-US" sz="1700" dirty="0" smtClean="0">
                <a:ln w="12700">
                  <a:solidFill>
                    <a:srgbClr val="5968B0"/>
                  </a:solidFill>
                </a:ln>
              </a:rPr>
              <a:t>.</a:t>
            </a:r>
            <a:endParaRPr lang="en-US" sz="1700" dirty="0">
              <a:ln w="12700">
                <a:solidFill>
                  <a:srgbClr val="5968B0"/>
                </a:solidFill>
              </a:ln>
            </a:endParaRPr>
          </a:p>
        </p:txBody>
      </p:sp>
      <p:sp>
        <p:nvSpPr>
          <p:cNvPr id="10" name="TextBox 9"/>
          <p:cNvSpPr txBox="1"/>
          <p:nvPr/>
        </p:nvSpPr>
        <p:spPr>
          <a:xfrm>
            <a:off x="4648202" y="857252"/>
            <a:ext cx="3352801" cy="276999"/>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Romanos </a:t>
            </a:r>
            <a:r>
              <a:rPr lang="en-US" i="1" dirty="0"/>
              <a:t>4:5 </a:t>
            </a:r>
            <a:r>
              <a:rPr lang="es-ES" dirty="0"/>
              <a:t>Pero al que no obra, pero cree en Aquél </a:t>
            </a:r>
            <a:endParaRPr lang="es-ES" dirty="0" smtClean="0"/>
          </a:p>
          <a:p>
            <a:r>
              <a:rPr lang="en-US" i="1" dirty="0" smtClean="0"/>
              <a:t>…</a:t>
            </a:r>
            <a:r>
              <a:rPr lang="en-US" i="1" dirty="0"/>
              <a:t>6… </a:t>
            </a:r>
            <a:r>
              <a:rPr lang="es-ES" dirty="0"/>
              <a:t>Dios atribuye justicia sin las </a:t>
            </a:r>
            <a:r>
              <a:rPr lang="es-ES" dirty="0" smtClean="0"/>
              <a:t>obras</a:t>
            </a:r>
          </a:p>
        </p:txBody>
      </p:sp>
      <p:sp>
        <p:nvSpPr>
          <p:cNvPr id="16" name="TextBox 15"/>
          <p:cNvSpPr txBox="1"/>
          <p:nvPr/>
        </p:nvSpPr>
        <p:spPr>
          <a:xfrm>
            <a:off x="4643774" y="1428771"/>
            <a:ext cx="3357228" cy="5539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Juan </a:t>
            </a:r>
            <a:r>
              <a:rPr lang="en-US" i="1" dirty="0"/>
              <a:t>3:36 </a:t>
            </a:r>
            <a:r>
              <a:rPr lang="es-ES" dirty="0"/>
              <a:t> El que cree en el Hijo tiene vida eterna; </a:t>
            </a:r>
            <a:endParaRPr lang="es-ES" dirty="0" smtClean="0"/>
          </a:p>
          <a:p>
            <a:r>
              <a:rPr lang="en-US" i="1" dirty="0" smtClean="0"/>
              <a:t>1Juan </a:t>
            </a:r>
            <a:r>
              <a:rPr lang="en-US" i="1" dirty="0"/>
              <a:t>5:11 </a:t>
            </a:r>
            <a:r>
              <a:rPr lang="es-ES" i="1" dirty="0" smtClean="0"/>
              <a:t>Y </a:t>
            </a:r>
            <a:r>
              <a:rPr lang="es-ES" i="1" dirty="0"/>
              <a:t>éste es el testimonio: Que Dios nos ha dado vida eterna; y esta vida está en su Hijo</a:t>
            </a:r>
            <a:r>
              <a:rPr lang="es-ES" i="1" dirty="0" smtClean="0"/>
              <a:t>. 12 El </a:t>
            </a:r>
            <a:r>
              <a:rPr lang="es-ES" i="1" dirty="0"/>
              <a:t>que tiene al Hijo, tiene la vida; el que no tiene al Hijo de Dios, no tiene la vida.</a:t>
            </a:r>
            <a:r>
              <a:rPr lang="en-US" i="1" dirty="0"/>
              <a:t> </a:t>
            </a:r>
          </a:p>
        </p:txBody>
      </p:sp>
      <p:sp>
        <p:nvSpPr>
          <p:cNvPr id="17" name="TextBox 16">
            <a:extLst>
              <a:ext uri="{FF2B5EF4-FFF2-40B4-BE49-F238E27FC236}">
                <a16:creationId xmlns:a16="http://schemas.microsoft.com/office/drawing/2014/main" xmlns="" id="{C6D45C91-08D1-453A-90D6-D1E58437941B}"/>
              </a:ext>
            </a:extLst>
          </p:cNvPr>
          <p:cNvSpPr txBox="1"/>
          <p:nvPr/>
        </p:nvSpPr>
        <p:spPr>
          <a:xfrm>
            <a:off x="11710" y="2878343"/>
            <a:ext cx="4572000" cy="307777"/>
          </a:xfrm>
          <a:prstGeom prst="rect">
            <a:avLst/>
          </a:prstGeom>
          <a:noFill/>
        </p:spPr>
        <p:txBody>
          <a:bodyPr wrap="square" lIns="18288" tIns="0" rIns="18288" bIns="0" rtlCol="0">
            <a:spAutoFit/>
          </a:bodyPr>
          <a:lstStyle>
            <a:defPPr>
              <a:defRPr lang="en-US"/>
            </a:defPPr>
            <a:lvl1pPr algn="ctr">
              <a:defRPr sz="1800" b="1" spc="-40"/>
            </a:lvl1pPr>
          </a:lstStyle>
          <a:p>
            <a:pPr>
              <a:lnSpc>
                <a:spcPts val="2400"/>
              </a:lnSpc>
            </a:pPr>
            <a:r>
              <a:rPr lang="en-US" sz="2100" dirty="0">
                <a:ln>
                  <a:solidFill>
                    <a:schemeClr val="bg1"/>
                  </a:solidFill>
                </a:ln>
                <a:solidFill>
                  <a:schemeClr val="tx1"/>
                </a:solidFill>
              </a:rPr>
              <a:t>¡E</a:t>
            </a:r>
            <a:r>
              <a:rPr lang="en-US" sz="2100" dirty="0" smtClean="0">
                <a:ln>
                  <a:solidFill>
                    <a:schemeClr val="bg1"/>
                  </a:solidFill>
                </a:ln>
                <a:solidFill>
                  <a:schemeClr val="tx1"/>
                </a:solidFill>
              </a:rPr>
              <a:t>s imposible </a:t>
            </a:r>
            <a:r>
              <a:rPr lang="es-ES" sz="2100" dirty="0">
                <a:ln>
                  <a:solidFill>
                    <a:schemeClr val="bg1"/>
                  </a:solidFill>
                </a:ln>
                <a:solidFill>
                  <a:schemeClr val="tx1"/>
                </a:solidFill>
              </a:rPr>
              <a:t>para mí ir al infierno!</a:t>
            </a:r>
            <a:endParaRPr lang="en-US" sz="2100" dirty="0">
              <a:ln>
                <a:solidFill>
                  <a:schemeClr val="bg1"/>
                </a:solidFill>
              </a:ln>
              <a:solidFill>
                <a:schemeClr val="tx1"/>
              </a:solidFill>
            </a:endParaRPr>
          </a:p>
        </p:txBody>
      </p:sp>
      <p:sp>
        <p:nvSpPr>
          <p:cNvPr id="19" name="TextBox 18"/>
          <p:cNvSpPr txBox="1"/>
          <p:nvPr/>
        </p:nvSpPr>
        <p:spPr>
          <a:xfrm>
            <a:off x="4648200" y="2286021"/>
            <a:ext cx="3357228" cy="415498"/>
          </a:xfrm>
          <a:prstGeom prst="rect">
            <a:avLst/>
          </a:prstGeom>
          <a:solidFill>
            <a:schemeClr val="tx1"/>
          </a:solidFill>
        </p:spPr>
        <p:txBody>
          <a:bodyPr wrap="square" lIns="0" tIns="0" rIns="0" bIns="0" rtlCol="0">
            <a:spAutoFit/>
          </a:bodyPr>
          <a:lstStyle>
            <a:defPPr>
              <a:defRPr lang="en-US"/>
            </a:defPPr>
            <a:lvl1pPr algn="ctr">
              <a:defRPr sz="900"/>
            </a:lvl1pPr>
          </a:lstStyle>
          <a:p>
            <a:r>
              <a:rPr lang="en-US" i="1" dirty="0" smtClean="0"/>
              <a:t>1Juan 2:25</a:t>
            </a:r>
            <a:r>
              <a:rPr lang="en-US" i="1" dirty="0"/>
              <a:t> </a:t>
            </a:r>
            <a:r>
              <a:rPr lang="es-ES" dirty="0"/>
              <a:t> Y ésta es la promesa que Él nos hizo; la vida eterna. </a:t>
            </a:r>
            <a:endParaRPr lang="es-ES" dirty="0" smtClean="0"/>
          </a:p>
          <a:p>
            <a:r>
              <a:rPr lang="en-US" i="1" dirty="0" smtClean="0"/>
              <a:t>Tito 1:2 </a:t>
            </a:r>
            <a:r>
              <a:rPr lang="es-ES" dirty="0"/>
              <a:t>en la esperanza de la vida eterna, la cual Dios, que no puede mentir, prometió desde antes del principio de los siglos</a:t>
            </a:r>
            <a:r>
              <a:rPr lang="es-ES" dirty="0" smtClean="0"/>
              <a:t>,</a:t>
            </a:r>
          </a:p>
        </p:txBody>
      </p:sp>
    </p:spTree>
    <p:extLst>
      <p:ext uri="{BB962C8B-B14F-4D97-AF65-F5344CB8AC3E}">
        <p14:creationId xmlns:p14="http://schemas.microsoft.com/office/powerpoint/2010/main" val="879951206"/>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2"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42" presetClass="path" presetSubtype="0" accel="50000" decel="50000" fill="hold" grpId="1" nodeType="withEffect">
                                  <p:stCondLst>
                                    <p:cond delay="0"/>
                                  </p:stCondLst>
                                  <p:childTnLst>
                                    <p:animMotion origin="layout" path="M -3.33333E-6 2.77778E-6 L -0.88264 -0.12732 " pathEditMode="relative" rAng="0" ptsTypes="AA">
                                      <p:cBhvr>
                                        <p:cTn id="13" dur="200" fill="hold"/>
                                        <p:tgtEl>
                                          <p:spTgt spid="10"/>
                                        </p:tgtEl>
                                        <p:attrNameLst>
                                          <p:attrName>ppt_x</p:attrName>
                                          <p:attrName>ppt_y</p:attrName>
                                        </p:attrNameLst>
                                      </p:cBhvr>
                                      <p:rCtr x="-44132" y="-6366"/>
                                    </p:animMotion>
                                  </p:childTnLst>
                                </p:cTn>
                              </p:par>
                            </p:childTnLst>
                          </p:cTn>
                        </p:par>
                      </p:childTnLst>
                    </p:cTn>
                  </p:par>
                </p:childTnLst>
              </p:cTn>
              <p:nextCondLst>
                <p:cond evt="onClick" delay="0">
                  <p:tgtEl>
                    <p:spTgt spid="11"/>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42" presetClass="path" presetSubtype="0" accel="50000" decel="50000" fill="hold" grpId="1" nodeType="withEffect">
                                  <p:stCondLst>
                                    <p:cond delay="0"/>
                                  </p:stCondLst>
                                  <p:childTnLst>
                                    <p:animMotion origin="layout" path="M 1.11111E-6 -3.51852E-6 L -0.88264 -0.14872 " pathEditMode="relative" rAng="0" ptsTypes="AA">
                                      <p:cBhvr>
                                        <p:cTn id="20" dur="200" fill="hold"/>
                                        <p:tgtEl>
                                          <p:spTgt spid="16"/>
                                        </p:tgtEl>
                                        <p:attrNameLst>
                                          <p:attrName>ppt_x</p:attrName>
                                          <p:attrName>ppt_y</p:attrName>
                                        </p:attrNameLst>
                                      </p:cBhvr>
                                      <p:rCtr x="-44132" y="-7465"/>
                                    </p:animMotion>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42" presetClass="path" presetSubtype="0" accel="50000" decel="50000" fill="hold" grpId="1" nodeType="withEffect">
                                  <p:stCondLst>
                                    <p:cond delay="0"/>
                                  </p:stCondLst>
                                  <p:childTnLst>
                                    <p:animMotion origin="layout" path="M 1.11111E-6 -3.51852E-6 L -0.88264 -0.14872 " pathEditMode="relative" rAng="0" ptsTypes="AA">
                                      <p:cBhvr>
                                        <p:cTn id="24" dur="200" fill="hold"/>
                                        <p:tgtEl>
                                          <p:spTgt spid="19"/>
                                        </p:tgtEl>
                                        <p:attrNameLst>
                                          <p:attrName>ppt_x</p:attrName>
                                          <p:attrName>ppt_y</p:attrName>
                                        </p:attrNameLst>
                                      </p:cBhvr>
                                      <p:rCtr x="-44132" y="-7465"/>
                                    </p:animMotion>
                                  </p:childTnLst>
                                </p:cTn>
                              </p:par>
                            </p:childTnLst>
                          </p:cTn>
                        </p:par>
                      </p:childTnLst>
                    </p:cTn>
                  </p:par>
                </p:childTnLst>
              </p:cTn>
              <p:nextCondLst>
                <p:cond evt="onClick" delay="0">
                  <p:tgtEl>
                    <p:spTgt spid="17"/>
                  </p:tgtEl>
                </p:cond>
              </p:nextCondLst>
            </p:seq>
            <p:seq concurrent="1" nextAc="seek">
              <p:cTn id="25" restart="whenNotActive" fill="hold" evtFilter="cancelBubble" nodeType="interactiveSeq">
                <p:stCondLst>
                  <p:cond evt="onClick" delay="0">
                    <p:tgtEl>
                      <p:spTgt spid="16"/>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2" nodeType="clickEffect">
                                  <p:stCondLst>
                                    <p:cond delay="0"/>
                                  </p:stCondLst>
                                  <p:childTnLst>
                                    <p:set>
                                      <p:cBhvr>
                                        <p:cTn id="29"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grpId="2" nodeType="click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10" grpId="0" animBg="1"/>
      <p:bldP spid="10" grpId="1" animBg="1"/>
      <p:bldP spid="10" grpId="2" animBg="1"/>
      <p:bldP spid="16" grpId="0" animBg="1"/>
      <p:bldP spid="16" grpId="1" animBg="1"/>
      <p:bldP spid="16" grpId="2" animBg="1"/>
      <p:bldP spid="19" grpId="0" animBg="1"/>
      <p:bldP spid="19" grpId="1" animBg="1"/>
      <p:bldP spid="19"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517" y="816173"/>
            <a:ext cx="4260753" cy="1529325"/>
          </a:xfrm>
          <a:prstGeom prst="rect">
            <a:avLst/>
          </a:prstGeom>
        </p:spPr>
      </p:pic>
    </p:spTree>
    <p:extLst>
      <p:ext uri="{BB962C8B-B14F-4D97-AF65-F5344CB8AC3E}">
        <p14:creationId xmlns:p14="http://schemas.microsoft.com/office/powerpoint/2010/main" val="98413078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36576" tIns="0" rIns="36576" bIns="0" rtlCol="0">
        <a:spAutoFit/>
      </a:bodyPr>
      <a:lstStyle>
        <a:defPPr>
          <a:defRPr sz="1700" b="1" spc="-40" dirty="0" smtClean="0"/>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5968B0"/>
        </a:solidFill>
        <a:ln w="0">
          <a:solidFill>
            <a:srgbClr val="000000"/>
          </a:solidFill>
          <a:miter lim="800000"/>
          <a:headEnd/>
          <a:tailEnd/>
        </a:ln>
      </a:spPr>
      <a:bodyPr lIns="18288" tIns="18288" rIns="18288" bIns="18288" anchor="ctr" anchorCtr="0"/>
      <a:lstStyle>
        <a:defPPr algn="ctr">
          <a:tabLst>
            <a:tab pos="284163" algn="l"/>
            <a:tab pos="571500" algn="l"/>
          </a:tabLst>
          <a:defRPr sz="1800" b="1" dirty="0">
            <a:solidFill>
              <a:prstClr val="black"/>
            </a:solidFill>
          </a:defRPr>
        </a:defPPr>
      </a:lstStyle>
    </a:sp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69250</TotalTime>
  <Words>4211</Words>
  <Application>Microsoft Office PowerPoint</Application>
  <PresentationFormat>Custom</PresentationFormat>
  <Paragraphs>369</Paragraphs>
  <Slides>21</Slides>
  <Notes>19</Notes>
  <HiddenSlides>1</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21</vt:i4>
      </vt:variant>
    </vt:vector>
  </HeadingPairs>
  <TitlesOfParts>
    <vt:vector size="25" baseType="lpstr">
      <vt:lpstr>2_Default Design</vt:lpstr>
      <vt:lpstr>3_Default Design</vt:lpstr>
      <vt:lpstr>1_Default Design</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Scheer Partners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huck Burke</dc:creator>
  <cp:lastModifiedBy>Chuck Burke</cp:lastModifiedBy>
  <cp:revision>2885</cp:revision>
  <dcterms:created xsi:type="dcterms:W3CDTF">2006-04-29T15:59:36Z</dcterms:created>
  <dcterms:modified xsi:type="dcterms:W3CDTF">2018-06-24T21:33:00Z</dcterms:modified>
</cp:coreProperties>
</file>